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4"/>
  </p:sldMasterIdLst>
  <p:notesMasterIdLst>
    <p:notesMasterId r:id="rId12"/>
  </p:notesMasterIdLst>
  <p:sldIdLst>
    <p:sldId id="2402" r:id="rId5"/>
    <p:sldId id="2620" r:id="rId6"/>
    <p:sldId id="2669" r:id="rId7"/>
    <p:sldId id="2656" r:id="rId8"/>
    <p:sldId id="2403" r:id="rId9"/>
    <p:sldId id="2667" r:id="rId10"/>
    <p:sldId id="2666"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2F0A38-B714-62A0-ED4E-8BD2F29BB312}" name="Marina Davidson" initials="MD" userId="S::MDavidson@doctorsoftheworld.org.uk::aaa4ec6e-423f-4351-afef-dea14ec35b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8"/>
    <a:srgbClr val="65B6E7"/>
    <a:srgbClr val="F373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D2448D-AB73-45A5-8AC4-F98B2D04A3E9}" v="21" dt="2025-08-20T14:03:12.1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44"/>
    <p:restoredTop sz="86381"/>
  </p:normalViewPr>
  <p:slideViewPr>
    <p:cSldViewPr snapToGrid="0" snapToObjects="1">
      <p:cViewPr varScale="1">
        <p:scale>
          <a:sx n="95" d="100"/>
          <a:sy n="95" d="100"/>
        </p:scale>
        <p:origin x="2388" y="9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na Davidson" userId="aaa4ec6e-423f-4351-afef-dea14ec35b3a" providerId="ADAL" clId="{AC4DFEC1-A796-4B7F-88F0-7C12C18136C3}"/>
    <pc:docChg chg="modSld">
      <pc:chgData name="Marina Davidson" userId="aaa4ec6e-423f-4351-afef-dea14ec35b3a" providerId="ADAL" clId="{AC4DFEC1-A796-4B7F-88F0-7C12C18136C3}" dt="2022-09-28T12:51:35.504" v="9" actId="14100"/>
      <pc:docMkLst>
        <pc:docMk/>
      </pc:docMkLst>
      <pc:sldChg chg="modSp mod">
        <pc:chgData name="Marina Davidson" userId="aaa4ec6e-423f-4351-afef-dea14ec35b3a" providerId="ADAL" clId="{AC4DFEC1-A796-4B7F-88F0-7C12C18136C3}" dt="2022-09-28T12:51:35.504" v="9" actId="14100"/>
        <pc:sldMkLst>
          <pc:docMk/>
          <pc:sldMk cId="885624621" sldId="259"/>
        </pc:sldMkLst>
      </pc:sldChg>
    </pc:docChg>
  </pc:docChgLst>
  <pc:docChgLst>
    <pc:chgData name="Marni Owen" userId="ab79f4c6-1265-4567-b0d7-ce1f7f833312" providerId="ADAL" clId="{85244161-96A3-614B-94D7-66A591E901EC}"/>
    <pc:docChg chg="modSld">
      <pc:chgData name="Marni Owen" userId="ab79f4c6-1265-4567-b0d7-ce1f7f833312" providerId="ADAL" clId="{85244161-96A3-614B-94D7-66A591E901EC}" dt="2022-10-03T11:46:15.128" v="7" actId="207"/>
      <pc:docMkLst>
        <pc:docMk/>
      </pc:docMkLst>
      <pc:sldChg chg="modSp">
        <pc:chgData name="Marni Owen" userId="ab79f4c6-1265-4567-b0d7-ce1f7f833312" providerId="ADAL" clId="{85244161-96A3-614B-94D7-66A591E901EC}" dt="2022-10-03T11:45:00.369" v="0"/>
        <pc:sldMkLst>
          <pc:docMk/>
          <pc:sldMk cId="181057786" sldId="257"/>
        </pc:sldMkLst>
      </pc:sldChg>
      <pc:sldChg chg="modSp mod">
        <pc:chgData name="Marni Owen" userId="ab79f4c6-1265-4567-b0d7-ce1f7f833312" providerId="ADAL" clId="{85244161-96A3-614B-94D7-66A591E901EC}" dt="2022-10-03T11:46:15.128" v="7" actId="207"/>
        <pc:sldMkLst>
          <pc:docMk/>
          <pc:sldMk cId="920047370" sldId="261"/>
        </pc:sldMkLst>
      </pc:sldChg>
    </pc:docChg>
  </pc:docChgLst>
  <pc:docChgLst>
    <pc:chgData name="Marina Davidson" userId="aaa4ec6e-423f-4351-afef-dea14ec35b3a" providerId="ADAL" clId="{3AD27DB8-B04F-48A4-922B-E27CE3BB512C}"/>
    <pc:docChg chg="undo custSel addSld delSld modSld">
      <pc:chgData name="Marina Davidson" userId="aaa4ec6e-423f-4351-afef-dea14ec35b3a" providerId="ADAL" clId="{3AD27DB8-B04F-48A4-922B-E27CE3BB512C}" dt="2022-10-03T15:24:47.141" v="1670" actId="207"/>
      <pc:docMkLst>
        <pc:docMk/>
      </pc:docMkLst>
      <pc:sldChg chg="modSp mod">
        <pc:chgData name="Marina Davidson" userId="aaa4ec6e-423f-4351-afef-dea14ec35b3a" providerId="ADAL" clId="{3AD27DB8-B04F-48A4-922B-E27CE3BB512C}" dt="2022-09-28T13:07:38.455" v="35" actId="1076"/>
        <pc:sldMkLst>
          <pc:docMk/>
          <pc:sldMk cId="181057786" sldId="257"/>
        </pc:sldMkLst>
      </pc:sldChg>
      <pc:sldChg chg="addSp delSp modSp mod">
        <pc:chgData name="Marina Davidson" userId="aaa4ec6e-423f-4351-afef-dea14ec35b3a" providerId="ADAL" clId="{3AD27DB8-B04F-48A4-922B-E27CE3BB512C}" dt="2022-09-28T15:34:00.871" v="1571" actId="1076"/>
        <pc:sldMkLst>
          <pc:docMk/>
          <pc:sldMk cId="1495805534" sldId="258"/>
        </pc:sldMkLst>
      </pc:sldChg>
      <pc:sldChg chg="addSp delSp modSp mod">
        <pc:chgData name="Marina Davidson" userId="aaa4ec6e-423f-4351-afef-dea14ec35b3a" providerId="ADAL" clId="{3AD27DB8-B04F-48A4-922B-E27CE3BB512C}" dt="2022-10-03T14:36:39.480" v="1665" actId="20577"/>
        <pc:sldMkLst>
          <pc:docMk/>
          <pc:sldMk cId="885624621" sldId="259"/>
        </pc:sldMkLst>
      </pc:sldChg>
      <pc:sldChg chg="addSp delSp modSp mod">
        <pc:chgData name="Marina Davidson" userId="aaa4ec6e-423f-4351-afef-dea14ec35b3a" providerId="ADAL" clId="{3AD27DB8-B04F-48A4-922B-E27CE3BB512C}" dt="2022-10-03T14:37:06.954" v="1666" actId="20577"/>
        <pc:sldMkLst>
          <pc:docMk/>
          <pc:sldMk cId="2068655380" sldId="260"/>
        </pc:sldMkLst>
      </pc:sldChg>
      <pc:sldChg chg="addSp delSp modSp mod addCm delCm">
        <pc:chgData name="Marina Davidson" userId="aaa4ec6e-423f-4351-afef-dea14ec35b3a" providerId="ADAL" clId="{3AD27DB8-B04F-48A4-922B-E27CE3BB512C}" dt="2022-10-03T15:24:47.141" v="1670" actId="207"/>
        <pc:sldMkLst>
          <pc:docMk/>
          <pc:sldMk cId="920047370" sldId="261"/>
        </pc:sldMkLst>
      </pc:sldChg>
      <pc:sldChg chg="add del">
        <pc:chgData name="Marina Davidson" userId="aaa4ec6e-423f-4351-afef-dea14ec35b3a" providerId="ADAL" clId="{3AD27DB8-B04F-48A4-922B-E27CE3BB512C}" dt="2022-10-03T09:19:42.522" v="1582" actId="47"/>
        <pc:sldMkLst>
          <pc:docMk/>
          <pc:sldMk cId="888317440" sldId="2400"/>
        </pc:sldMkLst>
      </pc:sldChg>
      <pc:sldChg chg="addSp delSp modSp add mod modNotesTx">
        <pc:chgData name="Marina Davidson" userId="aaa4ec6e-423f-4351-afef-dea14ec35b3a" providerId="ADAL" clId="{3AD27DB8-B04F-48A4-922B-E27CE3BB512C}" dt="2022-10-03T09:22:28.545" v="1628" actId="1076"/>
        <pc:sldMkLst>
          <pc:docMk/>
          <pc:sldMk cId="557409616" sldId="2401"/>
        </pc:sldMkLst>
      </pc:sldChg>
    </pc:docChg>
  </pc:docChgLst>
  <pc:docChgLst>
    <pc:chgData name="Marni Owen" userId="S::policyvolunteer1@doctorsoftheworld.org.uk::ab79f4c6-1265-4567-b0d7-ce1f7f833312" providerId="AD" clId="Web-{A5B13F12-F15A-F853-73A9-C30E7BC07631}"/>
    <pc:docChg chg="modSld">
      <pc:chgData name="Marni Owen" userId="S::policyvolunteer1@doctorsoftheworld.org.uk::ab79f4c6-1265-4567-b0d7-ce1f7f833312" providerId="AD" clId="Web-{A5B13F12-F15A-F853-73A9-C30E7BC07631}" dt="2022-10-03T11:43:24.304" v="62" actId="20577"/>
      <pc:docMkLst>
        <pc:docMk/>
      </pc:docMkLst>
      <pc:sldChg chg="modSp">
        <pc:chgData name="Marni Owen" userId="S::policyvolunteer1@doctorsoftheworld.org.uk::ab79f4c6-1265-4567-b0d7-ce1f7f833312" providerId="AD" clId="Web-{A5B13F12-F15A-F853-73A9-C30E7BC07631}" dt="2022-10-03T11:20:58.459" v="11" actId="20577"/>
        <pc:sldMkLst>
          <pc:docMk/>
          <pc:sldMk cId="181057786" sldId="257"/>
        </pc:sldMkLst>
      </pc:sldChg>
      <pc:sldChg chg="modSp">
        <pc:chgData name="Marni Owen" userId="S::policyvolunteer1@doctorsoftheworld.org.uk::ab79f4c6-1265-4567-b0d7-ce1f7f833312" providerId="AD" clId="Web-{A5B13F12-F15A-F853-73A9-C30E7BC07631}" dt="2022-10-03T11:22:03.104" v="40" actId="20577"/>
        <pc:sldMkLst>
          <pc:docMk/>
          <pc:sldMk cId="885624621" sldId="259"/>
        </pc:sldMkLst>
      </pc:sldChg>
      <pc:sldChg chg="modSp">
        <pc:chgData name="Marni Owen" userId="S::policyvolunteer1@doctorsoftheworld.org.uk::ab79f4c6-1265-4567-b0d7-ce1f7f833312" providerId="AD" clId="Web-{A5B13F12-F15A-F853-73A9-C30E7BC07631}" dt="2022-10-03T11:36:09.945" v="60" actId="20577"/>
        <pc:sldMkLst>
          <pc:docMk/>
          <pc:sldMk cId="2068655380" sldId="260"/>
        </pc:sldMkLst>
      </pc:sldChg>
      <pc:sldChg chg="modSp">
        <pc:chgData name="Marni Owen" userId="S::policyvolunteer1@doctorsoftheworld.org.uk::ab79f4c6-1265-4567-b0d7-ce1f7f833312" providerId="AD" clId="Web-{A5B13F12-F15A-F853-73A9-C30E7BC07631}" dt="2022-10-03T11:43:24.304" v="62" actId="20577"/>
        <pc:sldMkLst>
          <pc:docMk/>
          <pc:sldMk cId="920047370" sldId="261"/>
        </pc:sldMkLst>
      </pc:sldChg>
    </pc:docChg>
  </pc:docChgLst>
  <pc:docChgLst>
    <pc:chgData name="Marina Davidson" userId="aaa4ec6e-423f-4351-afef-dea14ec35b3a" providerId="ADAL" clId="{E8D2448D-AB73-45A5-8AC4-F98B2D04A3E9}"/>
    <pc:docChg chg="undo custSel addSld delSld modSld sldOrd delMainMaster">
      <pc:chgData name="Marina Davidson" userId="aaa4ec6e-423f-4351-afef-dea14ec35b3a" providerId="ADAL" clId="{E8D2448D-AB73-45A5-8AC4-F98B2D04A3E9}" dt="2025-08-20T14:04:09.217" v="500"/>
      <pc:docMkLst>
        <pc:docMk/>
      </pc:docMkLst>
      <pc:sldChg chg="del">
        <pc:chgData name="Marina Davidson" userId="aaa4ec6e-423f-4351-afef-dea14ec35b3a" providerId="ADAL" clId="{E8D2448D-AB73-45A5-8AC4-F98B2D04A3E9}" dt="2025-08-20T14:01:49.048" v="361" actId="47"/>
        <pc:sldMkLst>
          <pc:docMk/>
          <pc:sldMk cId="181057786" sldId="257"/>
        </pc:sldMkLst>
      </pc:sldChg>
      <pc:sldChg chg="delSp del mod">
        <pc:chgData name="Marina Davidson" userId="aaa4ec6e-423f-4351-afef-dea14ec35b3a" providerId="ADAL" clId="{E8D2448D-AB73-45A5-8AC4-F98B2D04A3E9}" dt="2025-08-20T13:56:33.698" v="53" actId="47"/>
        <pc:sldMkLst>
          <pc:docMk/>
          <pc:sldMk cId="1495805534" sldId="258"/>
        </pc:sldMkLst>
        <pc:picChg chg="del">
          <ac:chgData name="Marina Davidson" userId="aaa4ec6e-423f-4351-afef-dea14ec35b3a" providerId="ADAL" clId="{E8D2448D-AB73-45A5-8AC4-F98B2D04A3E9}" dt="2025-08-20T13:55:18.165" v="1" actId="478"/>
          <ac:picMkLst>
            <pc:docMk/>
            <pc:sldMk cId="1495805534" sldId="258"/>
            <ac:picMk id="4" creationId="{40003085-BA2E-A3B6-7961-8D32AF35B86B}"/>
          </ac:picMkLst>
        </pc:picChg>
        <pc:picChg chg="del">
          <ac:chgData name="Marina Davidson" userId="aaa4ec6e-423f-4351-afef-dea14ec35b3a" providerId="ADAL" clId="{E8D2448D-AB73-45A5-8AC4-F98B2D04A3E9}" dt="2025-08-20T13:55:17.649" v="0" actId="478"/>
          <ac:picMkLst>
            <pc:docMk/>
            <pc:sldMk cId="1495805534" sldId="258"/>
            <ac:picMk id="9" creationId="{00000000-0000-0000-0000-000000000000}"/>
          </ac:picMkLst>
        </pc:picChg>
        <pc:picChg chg="del">
          <ac:chgData name="Marina Davidson" userId="aaa4ec6e-423f-4351-afef-dea14ec35b3a" providerId="ADAL" clId="{E8D2448D-AB73-45A5-8AC4-F98B2D04A3E9}" dt="2025-08-20T13:55:18.983" v="2" actId="478"/>
          <ac:picMkLst>
            <pc:docMk/>
            <pc:sldMk cId="1495805534" sldId="258"/>
            <ac:picMk id="15" creationId="{00000000-0000-0000-0000-000000000000}"/>
          </ac:picMkLst>
        </pc:picChg>
      </pc:sldChg>
      <pc:sldChg chg="del">
        <pc:chgData name="Marina Davidson" userId="aaa4ec6e-423f-4351-afef-dea14ec35b3a" providerId="ADAL" clId="{E8D2448D-AB73-45A5-8AC4-F98B2D04A3E9}" dt="2025-08-20T14:00:34.973" v="311" actId="47"/>
        <pc:sldMkLst>
          <pc:docMk/>
          <pc:sldMk cId="885624621" sldId="259"/>
        </pc:sldMkLst>
      </pc:sldChg>
      <pc:sldChg chg="modSp del mod">
        <pc:chgData name="Marina Davidson" userId="aaa4ec6e-423f-4351-afef-dea14ec35b3a" providerId="ADAL" clId="{E8D2448D-AB73-45A5-8AC4-F98B2D04A3E9}" dt="2025-08-20T13:58:16.270" v="127" actId="47"/>
        <pc:sldMkLst>
          <pc:docMk/>
          <pc:sldMk cId="2068655380" sldId="260"/>
        </pc:sldMkLst>
        <pc:spChg chg="mod">
          <ac:chgData name="Marina Davidson" userId="aaa4ec6e-423f-4351-afef-dea14ec35b3a" providerId="ADAL" clId="{E8D2448D-AB73-45A5-8AC4-F98B2D04A3E9}" dt="2025-08-20T13:57:41.243" v="82" actId="2711"/>
          <ac:spMkLst>
            <pc:docMk/>
            <pc:sldMk cId="2068655380" sldId="260"/>
            <ac:spMk id="9" creationId="{00000000-0000-0000-0000-000000000000}"/>
          </ac:spMkLst>
        </pc:spChg>
      </pc:sldChg>
      <pc:sldChg chg="modSp del">
        <pc:chgData name="Marina Davidson" userId="aaa4ec6e-423f-4351-afef-dea14ec35b3a" providerId="ADAL" clId="{E8D2448D-AB73-45A5-8AC4-F98B2D04A3E9}" dt="2025-08-20T13:57:28.989" v="81" actId="47"/>
        <pc:sldMkLst>
          <pc:docMk/>
          <pc:sldMk cId="920047370" sldId="261"/>
        </pc:sldMkLst>
        <pc:graphicFrameChg chg="mod">
          <ac:chgData name="Marina Davidson" userId="aaa4ec6e-423f-4351-afef-dea14ec35b3a" providerId="ADAL" clId="{E8D2448D-AB73-45A5-8AC4-F98B2D04A3E9}" dt="2025-08-20T13:56:43.623" v="56" actId="2711"/>
          <ac:graphicFrameMkLst>
            <pc:docMk/>
            <pc:sldMk cId="920047370" sldId="261"/>
            <ac:graphicFrameMk id="3" creationId="{C1FD8169-6D9F-D472-A167-C9D725C019F7}"/>
          </ac:graphicFrameMkLst>
        </pc:graphicFrameChg>
      </pc:sldChg>
      <pc:sldChg chg="del">
        <pc:chgData name="Marina Davidson" userId="aaa4ec6e-423f-4351-afef-dea14ec35b3a" providerId="ADAL" clId="{E8D2448D-AB73-45A5-8AC4-F98B2D04A3E9}" dt="2025-08-20T14:01:45.793" v="360" actId="47"/>
        <pc:sldMkLst>
          <pc:docMk/>
          <pc:sldMk cId="557409616" sldId="2401"/>
        </pc:sldMkLst>
      </pc:sldChg>
      <pc:sldChg chg="modSp add mod">
        <pc:chgData name="Marina Davidson" userId="aaa4ec6e-423f-4351-afef-dea14ec35b3a" providerId="ADAL" clId="{E8D2448D-AB73-45A5-8AC4-F98B2D04A3E9}" dt="2025-08-20T13:56:29.272" v="52" actId="20577"/>
        <pc:sldMkLst>
          <pc:docMk/>
          <pc:sldMk cId="3086187234" sldId="2402"/>
        </pc:sldMkLst>
        <pc:spChg chg="mod">
          <ac:chgData name="Marina Davidson" userId="aaa4ec6e-423f-4351-afef-dea14ec35b3a" providerId="ADAL" clId="{E8D2448D-AB73-45A5-8AC4-F98B2D04A3E9}" dt="2025-08-20T13:56:29.272" v="52" actId="20577"/>
          <ac:spMkLst>
            <pc:docMk/>
            <pc:sldMk cId="3086187234" sldId="2402"/>
            <ac:spMk id="16" creationId="{59114F19-66EF-F5FE-A45D-CDC62704C20A}"/>
          </ac:spMkLst>
        </pc:spChg>
        <pc:spChg chg="mod">
          <ac:chgData name="Marina Davidson" userId="aaa4ec6e-423f-4351-afef-dea14ec35b3a" providerId="ADAL" clId="{E8D2448D-AB73-45A5-8AC4-F98B2D04A3E9}" dt="2025-08-20T13:56:09.797" v="6" actId="14100"/>
          <ac:spMkLst>
            <pc:docMk/>
            <pc:sldMk cId="3086187234" sldId="2402"/>
            <ac:spMk id="17" creationId="{9EC0164F-54EC-BA78-148E-B68C6CBA0AD6}"/>
          </ac:spMkLst>
        </pc:spChg>
      </pc:sldChg>
      <pc:sldChg chg="addSp modSp add mod ord modNotesTx">
        <pc:chgData name="Marina Davidson" userId="aaa4ec6e-423f-4351-afef-dea14ec35b3a" providerId="ADAL" clId="{E8D2448D-AB73-45A5-8AC4-F98B2D04A3E9}" dt="2025-08-20T14:04:04.780" v="498"/>
        <pc:sldMkLst>
          <pc:docMk/>
          <pc:sldMk cId="3346881578" sldId="2403"/>
        </pc:sldMkLst>
        <pc:spChg chg="mod">
          <ac:chgData name="Marina Davidson" userId="aaa4ec6e-423f-4351-afef-dea14ec35b3a" providerId="ADAL" clId="{E8D2448D-AB73-45A5-8AC4-F98B2D04A3E9}" dt="2025-08-20T14:01:31.544" v="358" actId="1076"/>
          <ac:spMkLst>
            <pc:docMk/>
            <pc:sldMk cId="3346881578" sldId="2403"/>
            <ac:spMk id="3" creationId="{4BCD58F2-6E2D-6A68-0765-8299F854D78A}"/>
          </ac:spMkLst>
        </pc:spChg>
        <pc:spChg chg="mod">
          <ac:chgData name="Marina Davidson" userId="aaa4ec6e-423f-4351-afef-dea14ec35b3a" providerId="ADAL" clId="{E8D2448D-AB73-45A5-8AC4-F98B2D04A3E9}" dt="2025-08-20T14:01:02.612" v="344" actId="20577"/>
          <ac:spMkLst>
            <pc:docMk/>
            <pc:sldMk cId="3346881578" sldId="2403"/>
            <ac:spMk id="4" creationId="{501522BB-4DDB-35E9-1EB8-9FBE0675B416}"/>
          </ac:spMkLst>
        </pc:spChg>
        <pc:picChg chg="add mod">
          <ac:chgData name="Marina Davidson" userId="aaa4ec6e-423f-4351-afef-dea14ec35b3a" providerId="ADAL" clId="{E8D2448D-AB73-45A5-8AC4-F98B2D04A3E9}" dt="2025-08-20T14:01:33.440" v="359" actId="1076"/>
          <ac:picMkLst>
            <pc:docMk/>
            <pc:sldMk cId="3346881578" sldId="2403"/>
            <ac:picMk id="5" creationId="{35B537E4-5BCB-94DC-A640-88BCBE328B0F}"/>
          </ac:picMkLst>
        </pc:picChg>
      </pc:sldChg>
      <pc:sldChg chg="modSp add mod modNotesTx">
        <pc:chgData name="Marina Davidson" userId="aaa4ec6e-423f-4351-afef-dea14ec35b3a" providerId="ADAL" clId="{E8D2448D-AB73-45A5-8AC4-F98B2D04A3E9}" dt="2025-08-20T14:03:38.195" v="495" actId="20577"/>
        <pc:sldMkLst>
          <pc:docMk/>
          <pc:sldMk cId="747080237" sldId="2620"/>
        </pc:sldMkLst>
        <pc:spChg chg="mod">
          <ac:chgData name="Marina Davidson" userId="aaa4ec6e-423f-4351-afef-dea14ec35b3a" providerId="ADAL" clId="{E8D2448D-AB73-45A5-8AC4-F98B2D04A3E9}" dt="2025-08-20T14:03:30.138" v="492" actId="20577"/>
          <ac:spMkLst>
            <pc:docMk/>
            <pc:sldMk cId="747080237" sldId="2620"/>
            <ac:spMk id="4" creationId="{C00F4FB0-F544-35DD-E4B1-45926E1E5A6B}"/>
          </ac:spMkLst>
        </pc:spChg>
        <pc:spChg chg="mod">
          <ac:chgData name="Marina Davidson" userId="aaa4ec6e-423f-4351-afef-dea14ec35b3a" providerId="ADAL" clId="{E8D2448D-AB73-45A5-8AC4-F98B2D04A3E9}" dt="2025-08-20T14:03:32.732" v="494" actId="20577"/>
          <ac:spMkLst>
            <pc:docMk/>
            <pc:sldMk cId="747080237" sldId="2620"/>
            <ac:spMk id="6" creationId="{6015CF0A-F5DC-6750-682C-2E9494B5282D}"/>
          </ac:spMkLst>
        </pc:spChg>
      </pc:sldChg>
      <pc:sldChg chg="add del">
        <pc:chgData name="Marina Davidson" userId="aaa4ec6e-423f-4351-afef-dea14ec35b3a" providerId="ADAL" clId="{E8D2448D-AB73-45A5-8AC4-F98B2D04A3E9}" dt="2025-08-20T14:01:51.405" v="362" actId="47"/>
        <pc:sldMkLst>
          <pc:docMk/>
          <pc:sldMk cId="2631994555" sldId="2624"/>
        </pc:sldMkLst>
      </pc:sldChg>
      <pc:sldChg chg="add del">
        <pc:chgData name="Marina Davidson" userId="aaa4ec6e-423f-4351-afef-dea14ec35b3a" providerId="ADAL" clId="{E8D2448D-AB73-45A5-8AC4-F98B2D04A3E9}" dt="2025-08-20T14:00:43.715" v="312" actId="47"/>
        <pc:sldMkLst>
          <pc:docMk/>
          <pc:sldMk cId="1909865208" sldId="2647"/>
        </pc:sldMkLst>
      </pc:sldChg>
      <pc:sldChg chg="add">
        <pc:chgData name="Marina Davidson" userId="aaa4ec6e-423f-4351-afef-dea14ec35b3a" providerId="ADAL" clId="{E8D2448D-AB73-45A5-8AC4-F98B2D04A3E9}" dt="2025-08-20T14:03:12.138" v="401"/>
        <pc:sldMkLst>
          <pc:docMk/>
          <pc:sldMk cId="3024322025" sldId="2656"/>
        </pc:sldMkLst>
      </pc:sldChg>
      <pc:sldChg chg="modSp add mod ord modNotes">
        <pc:chgData name="Marina Davidson" userId="aaa4ec6e-423f-4351-afef-dea14ec35b3a" providerId="ADAL" clId="{E8D2448D-AB73-45A5-8AC4-F98B2D04A3E9}" dt="2025-08-20T14:02:30.571" v="400"/>
        <pc:sldMkLst>
          <pc:docMk/>
          <pc:sldMk cId="3688153729" sldId="2666"/>
        </pc:sldMkLst>
        <pc:spChg chg="mod">
          <ac:chgData name="Marina Davidson" userId="aaa4ec6e-423f-4351-afef-dea14ec35b3a" providerId="ADAL" clId="{E8D2448D-AB73-45A5-8AC4-F98B2D04A3E9}" dt="2025-08-20T13:57:06.704" v="62" actId="20577"/>
          <ac:spMkLst>
            <pc:docMk/>
            <pc:sldMk cId="3688153729" sldId="2666"/>
            <ac:spMk id="7" creationId="{A9777288-2583-375A-EE4D-47E72F595C60}"/>
          </ac:spMkLst>
        </pc:spChg>
      </pc:sldChg>
      <pc:sldChg chg="addSp delSp modSp add mod ord modNotesTx">
        <pc:chgData name="Marina Davidson" userId="aaa4ec6e-423f-4351-afef-dea14ec35b3a" providerId="ADAL" clId="{E8D2448D-AB73-45A5-8AC4-F98B2D04A3E9}" dt="2025-08-20T14:02:28.998" v="399" actId="20577"/>
        <pc:sldMkLst>
          <pc:docMk/>
          <pc:sldMk cId="3182135791" sldId="2667"/>
        </pc:sldMkLst>
        <pc:spChg chg="del">
          <ac:chgData name="Marina Davidson" userId="aaa4ec6e-423f-4351-afef-dea14ec35b3a" providerId="ADAL" clId="{E8D2448D-AB73-45A5-8AC4-F98B2D04A3E9}" dt="2025-08-20T13:57:12.921" v="64" actId="478"/>
          <ac:spMkLst>
            <pc:docMk/>
            <pc:sldMk cId="3182135791" sldId="2667"/>
            <ac:spMk id="3" creationId="{E2BF22A4-4705-66D2-2CA8-1440B72DAFD0}"/>
          </ac:spMkLst>
        </pc:spChg>
        <pc:spChg chg="mod">
          <ac:chgData name="Marina Davidson" userId="aaa4ec6e-423f-4351-afef-dea14ec35b3a" providerId="ADAL" clId="{E8D2448D-AB73-45A5-8AC4-F98B2D04A3E9}" dt="2025-08-20T13:57:26.245" v="80" actId="20577"/>
          <ac:spMkLst>
            <pc:docMk/>
            <pc:sldMk cId="3182135791" sldId="2667"/>
            <ac:spMk id="4" creationId="{E8B412A2-99B5-7715-BBAF-7407ECA94423}"/>
          </ac:spMkLst>
        </pc:spChg>
        <pc:spChg chg="add del mod">
          <ac:chgData name="Marina Davidson" userId="aaa4ec6e-423f-4351-afef-dea14ec35b3a" providerId="ADAL" clId="{E8D2448D-AB73-45A5-8AC4-F98B2D04A3E9}" dt="2025-08-20T13:57:15.995" v="66" actId="478"/>
          <ac:spMkLst>
            <pc:docMk/>
            <pc:sldMk cId="3182135791" sldId="2667"/>
            <ac:spMk id="8" creationId="{F6346FF3-E23B-2233-E9B1-952C2D1AAEA1}"/>
          </ac:spMkLst>
        </pc:spChg>
        <pc:graphicFrameChg chg="add mod">
          <ac:chgData name="Marina Davidson" userId="aaa4ec6e-423f-4351-afef-dea14ec35b3a" providerId="ADAL" clId="{E8D2448D-AB73-45A5-8AC4-F98B2D04A3E9}" dt="2025-08-20T13:57:19.086" v="67" actId="1076"/>
          <ac:graphicFrameMkLst>
            <pc:docMk/>
            <pc:sldMk cId="3182135791" sldId="2667"/>
            <ac:graphicFrameMk id="5" creationId="{C07E17F6-C611-FB61-3D43-54C342F9AD12}"/>
          </ac:graphicFrameMkLst>
        </pc:graphicFrameChg>
      </pc:sldChg>
      <pc:sldChg chg="addSp delSp modSp add del mod ord modNotesTx">
        <pc:chgData name="Marina Davidson" userId="aaa4ec6e-423f-4351-afef-dea14ec35b3a" providerId="ADAL" clId="{E8D2448D-AB73-45A5-8AC4-F98B2D04A3E9}" dt="2025-08-20T14:03:57.245" v="496" actId="47"/>
        <pc:sldMkLst>
          <pc:docMk/>
          <pc:sldMk cId="1330732891" sldId="2668"/>
        </pc:sldMkLst>
        <pc:spChg chg="mod">
          <ac:chgData name="Marina Davidson" userId="aaa4ec6e-423f-4351-afef-dea14ec35b3a" providerId="ADAL" clId="{E8D2448D-AB73-45A5-8AC4-F98B2D04A3E9}" dt="2025-08-20T14:02:19.892" v="396" actId="20577"/>
          <ac:spMkLst>
            <pc:docMk/>
            <pc:sldMk cId="1330732891" sldId="2668"/>
            <ac:spMk id="4" creationId="{FCB50226-8E10-ACAB-84E6-88C74FA74223}"/>
          </ac:spMkLst>
        </pc:spChg>
        <pc:spChg chg="add del mod">
          <ac:chgData name="Marina Davidson" userId="aaa4ec6e-423f-4351-afef-dea14ec35b3a" providerId="ADAL" clId="{E8D2448D-AB73-45A5-8AC4-F98B2D04A3E9}" dt="2025-08-20T14:02:22.133" v="397" actId="478"/>
          <ac:spMkLst>
            <pc:docMk/>
            <pc:sldMk cId="1330732891" sldId="2668"/>
            <ac:spMk id="5" creationId="{B44E0F64-8F29-8BF2-C4DC-B02F9A0142A7}"/>
          </ac:spMkLst>
        </pc:spChg>
        <pc:graphicFrameChg chg="del">
          <ac:chgData name="Marina Davidson" userId="aaa4ec6e-423f-4351-afef-dea14ec35b3a" providerId="ADAL" clId="{E8D2448D-AB73-45A5-8AC4-F98B2D04A3E9}" dt="2025-08-20T13:57:58.749" v="114" actId="478"/>
          <ac:graphicFrameMkLst>
            <pc:docMk/>
            <pc:sldMk cId="1330732891" sldId="2668"/>
            <ac:graphicFrameMk id="3" creationId="{B2236BAE-AF81-D401-BCA2-F1CE262D019D}"/>
          </ac:graphicFrameMkLst>
        </pc:graphicFrameChg>
      </pc:sldChg>
      <pc:sldChg chg="delSp modSp add mod ord delAnim">
        <pc:chgData name="Marina Davidson" userId="aaa4ec6e-423f-4351-afef-dea14ec35b3a" providerId="ADAL" clId="{E8D2448D-AB73-45A5-8AC4-F98B2D04A3E9}" dt="2025-08-20T14:04:09.217" v="500"/>
        <pc:sldMkLst>
          <pc:docMk/>
          <pc:sldMk cId="617517390" sldId="2669"/>
        </pc:sldMkLst>
        <pc:spChg chg="mod">
          <ac:chgData name="Marina Davidson" userId="aaa4ec6e-423f-4351-afef-dea14ec35b3a" providerId="ADAL" clId="{E8D2448D-AB73-45A5-8AC4-F98B2D04A3E9}" dt="2025-08-20T13:58:41.306" v="158" actId="20577"/>
          <ac:spMkLst>
            <pc:docMk/>
            <pc:sldMk cId="617517390" sldId="2669"/>
            <ac:spMk id="4" creationId="{EDC95185-2E63-0AED-C9D8-AF004C9A0EE5}"/>
          </ac:spMkLst>
        </pc:spChg>
        <pc:spChg chg="mod">
          <ac:chgData name="Marina Davidson" userId="aaa4ec6e-423f-4351-afef-dea14ec35b3a" providerId="ADAL" clId="{E8D2448D-AB73-45A5-8AC4-F98B2D04A3E9}" dt="2025-08-20T14:00:03.348" v="304" actId="14100"/>
          <ac:spMkLst>
            <pc:docMk/>
            <pc:sldMk cId="617517390" sldId="2669"/>
            <ac:spMk id="5" creationId="{D0511BD0-FD97-5526-4D33-F95E6B51DE64}"/>
          </ac:spMkLst>
        </pc:spChg>
        <pc:spChg chg="del">
          <ac:chgData name="Marina Davidson" userId="aaa4ec6e-423f-4351-afef-dea14ec35b3a" providerId="ADAL" clId="{E8D2448D-AB73-45A5-8AC4-F98B2D04A3E9}" dt="2025-08-20T13:59:56.052" v="300" actId="478"/>
          <ac:spMkLst>
            <pc:docMk/>
            <pc:sldMk cId="617517390" sldId="2669"/>
            <ac:spMk id="7" creationId="{D780C950-E026-A163-6C81-83F7D702785F}"/>
          </ac:spMkLst>
        </pc:spChg>
        <pc:picChg chg="mod">
          <ac:chgData name="Marina Davidson" userId="aaa4ec6e-423f-4351-afef-dea14ec35b3a" providerId="ADAL" clId="{E8D2448D-AB73-45A5-8AC4-F98B2D04A3E9}" dt="2025-08-20T14:00:06.509" v="305" actId="1076"/>
          <ac:picMkLst>
            <pc:docMk/>
            <pc:sldMk cId="617517390" sldId="2669"/>
            <ac:picMk id="6" creationId="{278954D9-6270-B6E7-2137-4B5B7D473A93}"/>
          </ac:picMkLst>
        </pc:picChg>
        <pc:picChg chg="del">
          <ac:chgData name="Marina Davidson" userId="aaa4ec6e-423f-4351-afef-dea14ec35b3a" providerId="ADAL" clId="{E8D2448D-AB73-45A5-8AC4-F98B2D04A3E9}" dt="2025-08-20T13:59:56.867" v="301" actId="478"/>
          <ac:picMkLst>
            <pc:docMk/>
            <pc:sldMk cId="617517390" sldId="2669"/>
            <ac:picMk id="8" creationId="{51C11F8A-9464-BCBE-96FC-AD409AE231EE}"/>
          </ac:picMkLst>
        </pc:picChg>
      </pc:sldChg>
      <pc:sldMasterChg chg="del delSldLayout">
        <pc:chgData name="Marina Davidson" userId="aaa4ec6e-423f-4351-afef-dea14ec35b3a" providerId="ADAL" clId="{E8D2448D-AB73-45A5-8AC4-F98B2D04A3E9}" dt="2025-08-20T14:01:45.793" v="360" actId="47"/>
        <pc:sldMasterMkLst>
          <pc:docMk/>
          <pc:sldMasterMk cId="3279123164" sldId="2147483700"/>
        </pc:sldMasterMkLst>
        <pc:sldLayoutChg chg="del">
          <pc:chgData name="Marina Davidson" userId="aaa4ec6e-423f-4351-afef-dea14ec35b3a" providerId="ADAL" clId="{E8D2448D-AB73-45A5-8AC4-F98B2D04A3E9}" dt="2025-08-20T14:01:45.793" v="360" actId="47"/>
          <pc:sldLayoutMkLst>
            <pc:docMk/>
            <pc:sldMasterMk cId="3279123164" sldId="2147483700"/>
            <pc:sldLayoutMk cId="1663035634" sldId="2147483701"/>
          </pc:sldLayoutMkLst>
        </pc:sldLayoutChg>
        <pc:sldLayoutChg chg="del">
          <pc:chgData name="Marina Davidson" userId="aaa4ec6e-423f-4351-afef-dea14ec35b3a" providerId="ADAL" clId="{E8D2448D-AB73-45A5-8AC4-F98B2D04A3E9}" dt="2025-08-20T14:01:45.793" v="360" actId="47"/>
          <pc:sldLayoutMkLst>
            <pc:docMk/>
            <pc:sldMasterMk cId="3279123164" sldId="2147483700"/>
            <pc:sldLayoutMk cId="101547182" sldId="2147483702"/>
          </pc:sldLayoutMkLst>
        </pc:sldLayoutChg>
        <pc:sldLayoutChg chg="del">
          <pc:chgData name="Marina Davidson" userId="aaa4ec6e-423f-4351-afef-dea14ec35b3a" providerId="ADAL" clId="{E8D2448D-AB73-45A5-8AC4-F98B2D04A3E9}" dt="2025-08-20T14:01:45.793" v="360" actId="47"/>
          <pc:sldLayoutMkLst>
            <pc:docMk/>
            <pc:sldMasterMk cId="3279123164" sldId="2147483700"/>
            <pc:sldLayoutMk cId="1807768035" sldId="2147483703"/>
          </pc:sldLayoutMkLst>
        </pc:sldLayoutChg>
        <pc:sldLayoutChg chg="del">
          <pc:chgData name="Marina Davidson" userId="aaa4ec6e-423f-4351-afef-dea14ec35b3a" providerId="ADAL" clId="{E8D2448D-AB73-45A5-8AC4-F98B2D04A3E9}" dt="2025-08-20T14:01:45.793" v="360" actId="47"/>
          <pc:sldLayoutMkLst>
            <pc:docMk/>
            <pc:sldMasterMk cId="3279123164" sldId="2147483700"/>
            <pc:sldLayoutMk cId="360008873" sldId="2147483704"/>
          </pc:sldLayoutMkLst>
        </pc:sldLayoutChg>
        <pc:sldLayoutChg chg="del">
          <pc:chgData name="Marina Davidson" userId="aaa4ec6e-423f-4351-afef-dea14ec35b3a" providerId="ADAL" clId="{E8D2448D-AB73-45A5-8AC4-F98B2D04A3E9}" dt="2025-08-20T14:01:45.793" v="360" actId="47"/>
          <pc:sldLayoutMkLst>
            <pc:docMk/>
            <pc:sldMasterMk cId="3279123164" sldId="2147483700"/>
            <pc:sldLayoutMk cId="1607659197" sldId="2147483705"/>
          </pc:sldLayoutMkLst>
        </pc:sldLayoutChg>
        <pc:sldLayoutChg chg="del">
          <pc:chgData name="Marina Davidson" userId="aaa4ec6e-423f-4351-afef-dea14ec35b3a" providerId="ADAL" clId="{E8D2448D-AB73-45A5-8AC4-F98B2D04A3E9}" dt="2025-08-20T14:01:45.793" v="360" actId="47"/>
          <pc:sldLayoutMkLst>
            <pc:docMk/>
            <pc:sldMasterMk cId="3279123164" sldId="2147483700"/>
            <pc:sldLayoutMk cId="991283123" sldId="2147483706"/>
          </pc:sldLayoutMkLst>
        </pc:sldLayoutChg>
        <pc:sldLayoutChg chg="del">
          <pc:chgData name="Marina Davidson" userId="aaa4ec6e-423f-4351-afef-dea14ec35b3a" providerId="ADAL" clId="{E8D2448D-AB73-45A5-8AC4-F98B2D04A3E9}" dt="2025-08-20T14:01:45.793" v="360" actId="47"/>
          <pc:sldLayoutMkLst>
            <pc:docMk/>
            <pc:sldMasterMk cId="3279123164" sldId="2147483700"/>
            <pc:sldLayoutMk cId="3868884949" sldId="2147483707"/>
          </pc:sldLayoutMkLst>
        </pc:sldLayoutChg>
        <pc:sldLayoutChg chg="del">
          <pc:chgData name="Marina Davidson" userId="aaa4ec6e-423f-4351-afef-dea14ec35b3a" providerId="ADAL" clId="{E8D2448D-AB73-45A5-8AC4-F98B2D04A3E9}" dt="2025-08-20T14:01:45.793" v="360" actId="47"/>
          <pc:sldLayoutMkLst>
            <pc:docMk/>
            <pc:sldMasterMk cId="3279123164" sldId="2147483700"/>
            <pc:sldLayoutMk cId="78689384" sldId="2147483708"/>
          </pc:sldLayoutMkLst>
        </pc:sldLayoutChg>
        <pc:sldLayoutChg chg="del">
          <pc:chgData name="Marina Davidson" userId="aaa4ec6e-423f-4351-afef-dea14ec35b3a" providerId="ADAL" clId="{E8D2448D-AB73-45A5-8AC4-F98B2D04A3E9}" dt="2025-08-20T14:01:45.793" v="360" actId="47"/>
          <pc:sldLayoutMkLst>
            <pc:docMk/>
            <pc:sldMasterMk cId="3279123164" sldId="2147483700"/>
            <pc:sldLayoutMk cId="2727169176" sldId="2147483709"/>
          </pc:sldLayoutMkLst>
        </pc:sldLayoutChg>
        <pc:sldLayoutChg chg="del">
          <pc:chgData name="Marina Davidson" userId="aaa4ec6e-423f-4351-afef-dea14ec35b3a" providerId="ADAL" clId="{E8D2448D-AB73-45A5-8AC4-F98B2D04A3E9}" dt="2025-08-20T14:01:45.793" v="360" actId="47"/>
          <pc:sldLayoutMkLst>
            <pc:docMk/>
            <pc:sldMasterMk cId="3279123164" sldId="2147483700"/>
            <pc:sldLayoutMk cId="852242377" sldId="2147483710"/>
          </pc:sldLayoutMkLst>
        </pc:sldLayoutChg>
        <pc:sldLayoutChg chg="del">
          <pc:chgData name="Marina Davidson" userId="aaa4ec6e-423f-4351-afef-dea14ec35b3a" providerId="ADAL" clId="{E8D2448D-AB73-45A5-8AC4-F98B2D04A3E9}" dt="2025-08-20T14:01:45.793" v="360" actId="47"/>
          <pc:sldLayoutMkLst>
            <pc:docMk/>
            <pc:sldMasterMk cId="3279123164" sldId="2147483700"/>
            <pc:sldLayoutMk cId="3714687539" sldId="2147483711"/>
          </pc:sldLayoutMkLst>
        </pc:sldLayoutChg>
        <pc:sldLayoutChg chg="del">
          <pc:chgData name="Marina Davidson" userId="aaa4ec6e-423f-4351-afef-dea14ec35b3a" providerId="ADAL" clId="{E8D2448D-AB73-45A5-8AC4-F98B2D04A3E9}" dt="2025-08-20T14:01:45.793" v="360" actId="47"/>
          <pc:sldLayoutMkLst>
            <pc:docMk/>
            <pc:sldMasterMk cId="3279123164" sldId="2147483700"/>
            <pc:sldLayoutMk cId="1414039223" sldId="2147483712"/>
          </pc:sldLayoutMkLst>
        </pc:sldLayoutChg>
        <pc:sldLayoutChg chg="del">
          <pc:chgData name="Marina Davidson" userId="aaa4ec6e-423f-4351-afef-dea14ec35b3a" providerId="ADAL" clId="{E8D2448D-AB73-45A5-8AC4-F98B2D04A3E9}" dt="2025-08-20T14:01:45.793" v="360" actId="47"/>
          <pc:sldLayoutMkLst>
            <pc:docMk/>
            <pc:sldMasterMk cId="3279123164" sldId="2147483700"/>
            <pc:sldLayoutMk cId="3961461603" sldId="2147483713"/>
          </pc:sldLayoutMkLst>
        </pc:sldLayoutChg>
      </pc:sldMasterChg>
      <pc:sldMasterChg chg="delSldLayout">
        <pc:chgData name="Marina Davidson" userId="aaa4ec6e-423f-4351-afef-dea14ec35b3a" providerId="ADAL" clId="{E8D2448D-AB73-45A5-8AC4-F98B2D04A3E9}" dt="2025-08-20T14:01:49.048" v="361" actId="47"/>
        <pc:sldMasterMkLst>
          <pc:docMk/>
          <pc:sldMasterMk cId="431428925" sldId="2147483714"/>
        </pc:sldMasterMkLst>
        <pc:sldLayoutChg chg="del">
          <pc:chgData name="Marina Davidson" userId="aaa4ec6e-423f-4351-afef-dea14ec35b3a" providerId="ADAL" clId="{E8D2448D-AB73-45A5-8AC4-F98B2D04A3E9}" dt="2025-08-20T14:01:49.048" v="361" actId="47"/>
          <pc:sldLayoutMkLst>
            <pc:docMk/>
            <pc:sldMasterMk cId="431428925" sldId="2147483714"/>
            <pc:sldLayoutMk cId="2568727558" sldId="2147483726"/>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image" Target="../media/image6.svg"/><Relationship Id="rId16" Type="http://schemas.openxmlformats.org/officeDocument/2006/relationships/image" Target="../media/image20.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diagrams/_rels/data2.xml.rels><?xml version="1.0" encoding="UTF-8" standalone="yes"?>
<Relationships xmlns="http://schemas.openxmlformats.org/package/2006/relationships"><Relationship Id="rId3" Type="http://schemas.openxmlformats.org/officeDocument/2006/relationships/hyperlink" Target="https://www.doctorsoftheworld.org.uk/safesurgeries/safe-surgeries-qi-project-for-gp-trainees/#:~:text=Open%20File-,Training,-Safe%20Surgeries%20staff" TargetMode="External"/><Relationship Id="rId2" Type="http://schemas.openxmlformats.org/officeDocument/2006/relationships/hyperlink" Target="https://forms.cloud.microsoft/Pages/ResponsePage.aspx?id=P9mzql-6ukOJ4wlMtcuAWG7spKo_QlFDr-_eoU7DWzpUQjdVVEpNMjhaOUgzQzZQTEI3OThVUlowVS4u" TargetMode="External"/><Relationship Id="rId1" Type="http://schemas.openxmlformats.org/officeDocument/2006/relationships/hyperlink" Target="https://www.doctorsoftheworld.org.uk/safesurgeries/safe-surgeries-qi-project-for-gp-trainees/#:~:text=Measuring%20improvement" TargetMode="External"/><Relationship Id="rId6" Type="http://schemas.openxmlformats.org/officeDocument/2006/relationships/hyperlink" Target="https://forms.cloud.microsoft/Pages/ResponsePage.aspx?id=P9mzql-6ukOJ4wlMtcuAWLcQy8rdmEFDi_r6e64adjtUNFpKM09DWENTMUxWRzg5Mk01VFoyWllVSiQlQCN0PWcu" TargetMode="External"/><Relationship Id="rId5" Type="http://schemas.openxmlformats.org/officeDocument/2006/relationships/hyperlink" Target="https://www.doctorsoftheworld.org.uk/safesurgeries/" TargetMode="External"/><Relationship Id="rId4" Type="http://schemas.openxmlformats.org/officeDocument/2006/relationships/hyperlink" Target="mailto:safesurgeries@doctorsoftheworld.org.uk"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image" Target="../media/image6.svg"/><Relationship Id="rId16" Type="http://schemas.openxmlformats.org/officeDocument/2006/relationships/image" Target="../media/image20.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3" Type="http://schemas.openxmlformats.org/officeDocument/2006/relationships/hyperlink" Target="https://forms.cloud.microsoft/Pages/ResponsePage.aspx?id=P9mzql-6ukOJ4wlMtcuAWG7spKo_QlFDr-_eoU7DWzpUQjdVVEpNMjhaOUgzQzZQTEI3OThVUlowVS4u" TargetMode="External"/><Relationship Id="rId2" Type="http://schemas.openxmlformats.org/officeDocument/2006/relationships/hyperlink" Target="https://www.doctorsoftheworld.org.uk/safesurgeries/safe-surgeries-qi-project-for-gp-trainees/#:~:text=Measuring%20improvement" TargetMode="External"/><Relationship Id="rId1" Type="http://schemas.openxmlformats.org/officeDocument/2006/relationships/hyperlink" Target="https://www.doctorsoftheworld.org.uk/safesurgeries/" TargetMode="External"/><Relationship Id="rId6" Type="http://schemas.openxmlformats.org/officeDocument/2006/relationships/hyperlink" Target="mailto:safesurgeries@doctorsoftheworld.org.uk" TargetMode="External"/><Relationship Id="rId5" Type="http://schemas.openxmlformats.org/officeDocument/2006/relationships/hyperlink" Target="https://www.doctorsoftheworld.org.uk/safesurgeries/safe-surgeries-qi-project-for-gp-trainees/#:~:text=Open%20File-,Training,-Safe%20Surgeries%20staff" TargetMode="External"/><Relationship Id="rId4" Type="http://schemas.openxmlformats.org/officeDocument/2006/relationships/hyperlink" Target="https://forms.cloud.microsoft/Pages/ResponsePage.aspx?id=P9mzql-6ukOJ4wlMtcuAWLcQy8rdmEFDi_r6e64adjtUNFpKM09DWENTMUxWRzg5Mk01VFoyWllVSiQlQCN0PWcu"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21134A-2149-4677-8A7E-2EEF92E79708}"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en-GB"/>
        </a:p>
      </dgm:t>
    </dgm:pt>
    <dgm:pt modelId="{75D9B35A-F40E-4505-9EF7-FDFA1FC21579}">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Comply with NHS policy</a:t>
          </a:r>
        </a:p>
      </dgm:t>
    </dgm:pt>
    <dgm:pt modelId="{DC95522B-7061-4DBE-B6EE-A9A5F0373F15}" type="parTrans" cxnId="{FE47359E-0306-440A-8E6D-CC098E46CD6B}">
      <dgm:prSet/>
      <dgm:spPr/>
      <dgm:t>
        <a:bodyPr/>
        <a:lstStyle/>
        <a:p>
          <a:endParaRPr lang="en-GB" sz="2000" b="0">
            <a:latin typeface="Barlow" panose="00000500000000000000" pitchFamily="2" charset="0"/>
            <a:cs typeface="Arial" panose="020B0604020202020204" pitchFamily="34" charset="0"/>
          </a:endParaRPr>
        </a:p>
      </dgm:t>
    </dgm:pt>
    <dgm:pt modelId="{D656ED9D-C019-4C1A-B10F-BF7F51BF072C}" type="sibTrans" cxnId="{FE47359E-0306-440A-8E6D-CC098E46CD6B}">
      <dgm:prSet/>
      <dgm:spPr/>
      <dgm:t>
        <a:bodyPr/>
        <a:lstStyle/>
        <a:p>
          <a:endParaRPr lang="en-GB" sz="2000" b="0">
            <a:latin typeface="Barlow" panose="00000500000000000000" pitchFamily="2" charset="0"/>
            <a:cs typeface="Arial" panose="020B0604020202020204" pitchFamily="34" charset="0"/>
          </a:endParaRPr>
        </a:p>
      </dgm:t>
    </dgm:pt>
    <dgm:pt modelId="{0A9E6FF2-0E2F-446B-AB5A-4ACECE32789E}">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Be part of a supportive national network</a:t>
          </a:r>
        </a:p>
      </dgm:t>
    </dgm:pt>
    <dgm:pt modelId="{BEFC8851-CD0C-4B47-8E5E-E5AC26AE56B0}" type="parTrans" cxnId="{74C6A9DE-6C3B-4D71-88A4-43D41E5DF223}">
      <dgm:prSet/>
      <dgm:spPr/>
      <dgm:t>
        <a:bodyPr/>
        <a:lstStyle/>
        <a:p>
          <a:endParaRPr lang="en-GB" sz="2000" b="0">
            <a:latin typeface="Barlow" panose="00000500000000000000" pitchFamily="2" charset="0"/>
            <a:cs typeface="Arial" panose="020B0604020202020204" pitchFamily="34" charset="0"/>
          </a:endParaRPr>
        </a:p>
      </dgm:t>
    </dgm:pt>
    <dgm:pt modelId="{37DD9360-34FC-41C7-AED6-7C051EC63529}" type="sibTrans" cxnId="{74C6A9DE-6C3B-4D71-88A4-43D41E5DF223}">
      <dgm:prSet/>
      <dgm:spPr/>
      <dgm:t>
        <a:bodyPr/>
        <a:lstStyle/>
        <a:p>
          <a:endParaRPr lang="en-GB" sz="2000" b="0">
            <a:latin typeface="Barlow" panose="00000500000000000000" pitchFamily="2" charset="0"/>
            <a:cs typeface="Arial" panose="020B0604020202020204" pitchFamily="34" charset="0"/>
          </a:endParaRPr>
        </a:p>
      </dgm:t>
    </dgm:pt>
    <dgm:pt modelId="{50C4DBF1-B3B7-44C6-810A-CB2485A2FEFF}">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CQC approved</a:t>
          </a:r>
        </a:p>
      </dgm:t>
    </dgm:pt>
    <dgm:pt modelId="{50086744-39D7-474A-85CE-606BD4FDAC16}" type="parTrans" cxnId="{6F4ADFC9-8D93-4FE4-B2A0-0EE04FD25B55}">
      <dgm:prSet/>
      <dgm:spPr/>
      <dgm:t>
        <a:bodyPr/>
        <a:lstStyle/>
        <a:p>
          <a:endParaRPr lang="en-GB" sz="2000" b="0">
            <a:latin typeface="Barlow" panose="00000500000000000000" pitchFamily="2" charset="0"/>
            <a:cs typeface="Arial" panose="020B0604020202020204" pitchFamily="34" charset="0"/>
          </a:endParaRPr>
        </a:p>
      </dgm:t>
    </dgm:pt>
    <dgm:pt modelId="{18CB5B69-81E5-47E3-8B7D-838E85B20CE6}" type="sibTrans" cxnId="{6F4ADFC9-8D93-4FE4-B2A0-0EE04FD25B55}">
      <dgm:prSet/>
      <dgm:spPr/>
      <dgm:t>
        <a:bodyPr/>
        <a:lstStyle/>
        <a:p>
          <a:endParaRPr lang="en-GB" sz="2000" b="0">
            <a:latin typeface="Barlow" panose="00000500000000000000" pitchFamily="2" charset="0"/>
            <a:cs typeface="Arial" panose="020B0604020202020204" pitchFamily="34" charset="0"/>
          </a:endParaRPr>
        </a:p>
      </dgm:t>
    </dgm:pt>
    <dgm:pt modelId="{769B5C87-CC4A-4F16-8571-0AE05E282B6C}">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Improve efficiency and communication in the registration process</a:t>
          </a:r>
        </a:p>
      </dgm:t>
    </dgm:pt>
    <dgm:pt modelId="{432AE4E5-573A-4328-9B58-B30259AAB7FD}" type="parTrans" cxnId="{42EB7F36-150B-4D64-A4EA-FABBEFBB0A8A}">
      <dgm:prSet/>
      <dgm:spPr/>
      <dgm:t>
        <a:bodyPr/>
        <a:lstStyle/>
        <a:p>
          <a:endParaRPr lang="en-GB" sz="2000" b="0">
            <a:latin typeface="Barlow" panose="00000500000000000000" pitchFamily="2" charset="0"/>
            <a:cs typeface="Arial" panose="020B0604020202020204" pitchFamily="34" charset="0"/>
          </a:endParaRPr>
        </a:p>
      </dgm:t>
    </dgm:pt>
    <dgm:pt modelId="{5A4BFE27-6D51-44DE-81E9-3A92FEFEF2FA}" type="sibTrans" cxnId="{42EB7F36-150B-4D64-A4EA-FABBEFBB0A8A}">
      <dgm:prSet/>
      <dgm:spPr/>
      <dgm:t>
        <a:bodyPr/>
        <a:lstStyle/>
        <a:p>
          <a:endParaRPr lang="en-GB" sz="2000" b="0">
            <a:latin typeface="Barlow" panose="00000500000000000000" pitchFamily="2" charset="0"/>
            <a:cs typeface="Arial" panose="020B0604020202020204" pitchFamily="34" charset="0"/>
          </a:endParaRPr>
        </a:p>
      </dgm:t>
    </dgm:pt>
    <dgm:pt modelId="{B2E233C7-76FF-4972-9CAE-5C2EEE7B2EED}">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Improve patient experience</a:t>
          </a:r>
        </a:p>
      </dgm:t>
    </dgm:pt>
    <dgm:pt modelId="{D0ED97EC-EF0F-4247-8013-0C23652E20F9}" type="parTrans" cxnId="{4D96085A-8AAD-4101-BB26-06E3147059E4}">
      <dgm:prSet/>
      <dgm:spPr/>
      <dgm:t>
        <a:bodyPr/>
        <a:lstStyle/>
        <a:p>
          <a:endParaRPr lang="en-GB" sz="2000" b="0">
            <a:latin typeface="Barlow" panose="00000500000000000000" pitchFamily="2" charset="0"/>
            <a:cs typeface="Arial" panose="020B0604020202020204" pitchFamily="34" charset="0"/>
          </a:endParaRPr>
        </a:p>
      </dgm:t>
    </dgm:pt>
    <dgm:pt modelId="{06E9FF87-A935-4D79-B7CD-5AB1B942E68B}" type="sibTrans" cxnId="{4D96085A-8AAD-4101-BB26-06E3147059E4}">
      <dgm:prSet/>
      <dgm:spPr/>
      <dgm:t>
        <a:bodyPr/>
        <a:lstStyle/>
        <a:p>
          <a:endParaRPr lang="en-GB" sz="2000" b="0">
            <a:latin typeface="Barlow" panose="00000500000000000000" pitchFamily="2" charset="0"/>
            <a:cs typeface="Arial" panose="020B0604020202020204" pitchFamily="34" charset="0"/>
          </a:endParaRPr>
        </a:p>
      </dgm:t>
    </dgm:pt>
    <dgm:pt modelId="{04ADD595-F7DC-4D26-A5FF-424C366AFF3E}">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Meet the needs of your community</a:t>
          </a:r>
        </a:p>
      </dgm:t>
    </dgm:pt>
    <dgm:pt modelId="{0600B8FB-3AA0-4C04-BB87-529510C0AE45}" type="parTrans" cxnId="{DD7FE6D8-564F-4EC5-8C9C-385AC621825F}">
      <dgm:prSet/>
      <dgm:spPr/>
      <dgm:t>
        <a:bodyPr/>
        <a:lstStyle/>
        <a:p>
          <a:endParaRPr lang="en-GB" sz="2000" b="0">
            <a:latin typeface="Barlow" panose="00000500000000000000" pitchFamily="2" charset="0"/>
            <a:cs typeface="Arial" panose="020B0604020202020204" pitchFamily="34" charset="0"/>
          </a:endParaRPr>
        </a:p>
      </dgm:t>
    </dgm:pt>
    <dgm:pt modelId="{E0548DB2-CB9C-41BC-BEC6-8438E63A2286}" type="sibTrans" cxnId="{DD7FE6D8-564F-4EC5-8C9C-385AC621825F}">
      <dgm:prSet/>
      <dgm:spPr/>
      <dgm:t>
        <a:bodyPr/>
        <a:lstStyle/>
        <a:p>
          <a:endParaRPr lang="en-GB" sz="2000" b="0">
            <a:latin typeface="Barlow" panose="00000500000000000000" pitchFamily="2" charset="0"/>
            <a:cs typeface="Arial" panose="020B0604020202020204" pitchFamily="34" charset="0"/>
          </a:endParaRPr>
        </a:p>
      </dgm:t>
    </dgm:pt>
    <dgm:pt modelId="{3639FB1F-64F1-4221-9872-4F1B512665C3}">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Support staff learning and skills building</a:t>
          </a:r>
        </a:p>
      </dgm:t>
    </dgm:pt>
    <dgm:pt modelId="{ED330364-C8F8-4109-9008-E42CF8683479}" type="parTrans" cxnId="{7395A6AA-5082-4E2B-9739-5397A88196CD}">
      <dgm:prSet/>
      <dgm:spPr/>
      <dgm:t>
        <a:bodyPr/>
        <a:lstStyle/>
        <a:p>
          <a:endParaRPr lang="en-GB" sz="2000" b="0">
            <a:latin typeface="Barlow" panose="00000500000000000000" pitchFamily="2" charset="0"/>
            <a:cs typeface="Arial" panose="020B0604020202020204" pitchFamily="34" charset="0"/>
          </a:endParaRPr>
        </a:p>
      </dgm:t>
    </dgm:pt>
    <dgm:pt modelId="{FD826272-68E4-4AD7-B34C-861878EB3BE4}" type="sibTrans" cxnId="{7395A6AA-5082-4E2B-9739-5397A88196CD}">
      <dgm:prSet/>
      <dgm:spPr/>
      <dgm:t>
        <a:bodyPr/>
        <a:lstStyle/>
        <a:p>
          <a:endParaRPr lang="en-GB" sz="2000" b="0">
            <a:latin typeface="Barlow" panose="00000500000000000000" pitchFamily="2" charset="0"/>
            <a:cs typeface="Arial" panose="020B0604020202020204" pitchFamily="34" charset="0"/>
          </a:endParaRPr>
        </a:p>
      </dgm:t>
    </dgm:pt>
    <dgm:pt modelId="{146B538C-53AC-4C65-858B-3A0B72BF6ADF}">
      <dgm:prSet phldrT="[Text]" custT="1"/>
      <dgm:spPr>
        <a:ln>
          <a:noFill/>
        </a:ln>
      </dgm:spPr>
      <dgm:t>
        <a:bodyPr/>
        <a:lstStyle/>
        <a:p>
          <a:r>
            <a:rPr lang="en-GB" sz="1600" b="0">
              <a:solidFill>
                <a:srgbClr val="005CA7"/>
              </a:solidFill>
              <a:latin typeface="Barlow" panose="00000500000000000000" pitchFamily="2" charset="0"/>
              <a:cs typeface="Arial" panose="020B0604020202020204" pitchFamily="34" charset="0"/>
            </a:rPr>
            <a:t>Share good practice</a:t>
          </a:r>
        </a:p>
      </dgm:t>
    </dgm:pt>
    <dgm:pt modelId="{135E1819-E00C-4A64-948B-2DBE002A4202}" type="parTrans" cxnId="{96EA3A37-C1B9-460D-AC54-01504D272A3D}">
      <dgm:prSet/>
      <dgm:spPr/>
      <dgm:t>
        <a:bodyPr/>
        <a:lstStyle/>
        <a:p>
          <a:endParaRPr lang="en-GB" sz="2000" b="0">
            <a:latin typeface="Barlow" panose="00000500000000000000" pitchFamily="2" charset="0"/>
            <a:cs typeface="Arial" panose="020B0604020202020204" pitchFamily="34" charset="0"/>
          </a:endParaRPr>
        </a:p>
      </dgm:t>
    </dgm:pt>
    <dgm:pt modelId="{D63C238E-466F-4D19-A019-C7ECD38BC311}" type="sibTrans" cxnId="{96EA3A37-C1B9-460D-AC54-01504D272A3D}">
      <dgm:prSet/>
      <dgm:spPr/>
      <dgm:t>
        <a:bodyPr/>
        <a:lstStyle/>
        <a:p>
          <a:endParaRPr lang="en-GB" sz="2000" b="0">
            <a:latin typeface="Barlow" panose="00000500000000000000" pitchFamily="2" charset="0"/>
            <a:cs typeface="Arial" panose="020B0604020202020204" pitchFamily="34" charset="0"/>
          </a:endParaRPr>
        </a:p>
      </dgm:t>
    </dgm:pt>
    <dgm:pt modelId="{13F7E347-E2C6-4407-A1CB-6879ADDB4AD1}">
      <dgm:prSet phldrT="[Text]" custT="1"/>
      <dgm:spPr>
        <a:ln>
          <a:noFill/>
        </a:ln>
      </dgm:spPr>
      <dgm:t>
        <a:bodyPr/>
        <a:lstStyle/>
        <a:p>
          <a:pPr>
            <a:buClrTx/>
            <a:buSzTx/>
            <a:buFont typeface="Arial" panose="020B0604020202020204" pitchFamily="34" charset="0"/>
            <a:buChar char="•"/>
          </a:pPr>
          <a:r>
            <a:rPr lang="en-GB" sz="1400" b="0">
              <a:solidFill>
                <a:srgbClr val="005CA7"/>
              </a:solidFill>
              <a:latin typeface="Barlow" panose="00000500000000000000" pitchFamily="2" charset="0"/>
              <a:ea typeface="Helvetica Neue" charset="0"/>
              <a:cs typeface="Arial" panose="020B0604020202020204" pitchFamily="34" charset="0"/>
            </a:rPr>
            <a:t>Ensure lack of documents, immigration status and language do not prevent registration </a:t>
          </a:r>
          <a:endParaRPr lang="en-GB" sz="1400" b="0">
            <a:solidFill>
              <a:srgbClr val="005CA7"/>
            </a:solidFill>
            <a:latin typeface="Barlow" panose="00000500000000000000" pitchFamily="2" charset="0"/>
            <a:cs typeface="Arial" panose="020B0604020202020204" pitchFamily="34" charset="0"/>
          </a:endParaRPr>
        </a:p>
      </dgm:t>
    </dgm:pt>
    <dgm:pt modelId="{5895E66F-559E-4E14-9B62-84C6F2F38DCD}" type="parTrans" cxnId="{4B8B78B0-DCB9-456D-B4D9-0882C7923627}">
      <dgm:prSet/>
      <dgm:spPr/>
      <dgm:t>
        <a:bodyPr/>
        <a:lstStyle/>
        <a:p>
          <a:endParaRPr lang="en-GB" sz="2000" b="0">
            <a:latin typeface="Barlow" panose="00000500000000000000" pitchFamily="2" charset="0"/>
            <a:cs typeface="Arial" panose="020B0604020202020204" pitchFamily="34" charset="0"/>
          </a:endParaRPr>
        </a:p>
      </dgm:t>
    </dgm:pt>
    <dgm:pt modelId="{0FFC49C6-80EF-4ECF-9BDF-87D50E667DF5}" type="sibTrans" cxnId="{4B8B78B0-DCB9-456D-B4D9-0882C7923627}">
      <dgm:prSet/>
      <dgm:spPr/>
      <dgm:t>
        <a:bodyPr/>
        <a:lstStyle/>
        <a:p>
          <a:endParaRPr lang="en-GB" sz="2000" b="0">
            <a:latin typeface="Barlow" panose="00000500000000000000" pitchFamily="2" charset="0"/>
            <a:cs typeface="Arial" panose="020B0604020202020204" pitchFamily="34" charset="0"/>
          </a:endParaRPr>
        </a:p>
      </dgm:t>
    </dgm:pt>
    <dgm:pt modelId="{5DEAB538-075B-4110-9F4B-AC45CA44B7D5}" type="pres">
      <dgm:prSet presAssocID="{4521134A-2149-4677-8A7E-2EEF92E79708}" presName="Name0" presStyleCnt="0">
        <dgm:presLayoutVars>
          <dgm:dir/>
          <dgm:resizeHandles val="exact"/>
        </dgm:presLayoutVars>
      </dgm:prSet>
      <dgm:spPr/>
    </dgm:pt>
    <dgm:pt modelId="{0A411490-013D-4EFE-AF4B-F02B476CA703}" type="pres">
      <dgm:prSet presAssocID="{75D9B35A-F40E-4505-9EF7-FDFA1FC21579}" presName="composite" presStyleCnt="0"/>
      <dgm:spPr/>
    </dgm:pt>
    <dgm:pt modelId="{57C14C99-8A8E-40EF-B5AF-1DBE105F1F9A}" type="pres">
      <dgm:prSet presAssocID="{75D9B35A-F40E-4505-9EF7-FDFA1FC21579}" presName="rect1" presStyleLbl="trAlignAcc1" presStyleIdx="0" presStyleCnt="9">
        <dgm:presLayoutVars>
          <dgm:bulletEnabled val="1"/>
        </dgm:presLayoutVars>
      </dgm:prSet>
      <dgm:spPr>
        <a:prstGeom prst="roundRect">
          <a:avLst/>
        </a:prstGeom>
      </dgm:spPr>
    </dgm:pt>
    <dgm:pt modelId="{C9E000B5-B4D2-495D-A424-83E44C4BF08C}" type="pres">
      <dgm:prSet presAssocID="{75D9B35A-F40E-4505-9EF7-FDFA1FC21579}" presName="rect2" presStyleLbl="fgImgPlace1" presStyleIdx="0" presStyleCnt="9"/>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Contract with solid fill"/>
        </a:ext>
      </dgm:extLst>
    </dgm:pt>
    <dgm:pt modelId="{07976320-9B33-4809-882A-7709AC41AE6D}" type="pres">
      <dgm:prSet presAssocID="{D656ED9D-C019-4C1A-B10F-BF7F51BF072C}" presName="sibTrans" presStyleCnt="0"/>
      <dgm:spPr/>
    </dgm:pt>
    <dgm:pt modelId="{1E6833BD-7306-4DE4-9C24-6BE9DEEB3094}" type="pres">
      <dgm:prSet presAssocID="{0A9E6FF2-0E2F-446B-AB5A-4ACECE32789E}" presName="composite" presStyleCnt="0"/>
      <dgm:spPr/>
    </dgm:pt>
    <dgm:pt modelId="{DAC0C256-D247-4C33-86E0-EFE9117F28C3}" type="pres">
      <dgm:prSet presAssocID="{0A9E6FF2-0E2F-446B-AB5A-4ACECE32789E}" presName="rect1" presStyleLbl="trAlignAcc1" presStyleIdx="1" presStyleCnt="9">
        <dgm:presLayoutVars>
          <dgm:bulletEnabled val="1"/>
        </dgm:presLayoutVars>
      </dgm:prSet>
      <dgm:spPr>
        <a:prstGeom prst="roundRect">
          <a:avLst/>
        </a:prstGeom>
      </dgm:spPr>
    </dgm:pt>
    <dgm:pt modelId="{905CDE2B-5FCE-43BB-BACC-AA36BE678B79}" type="pres">
      <dgm:prSet presAssocID="{0A9E6FF2-0E2F-446B-AB5A-4ACECE32789E}" presName="rect2" presStyleLbl="fgImgPlace1" presStyleIdx="1" presStyleCnt="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Connections with solid fill"/>
        </a:ext>
      </dgm:extLst>
    </dgm:pt>
    <dgm:pt modelId="{8C0C3A1F-46D3-4A22-A7AA-E064509D6F0C}" type="pres">
      <dgm:prSet presAssocID="{37DD9360-34FC-41C7-AED6-7C051EC63529}" presName="sibTrans" presStyleCnt="0"/>
      <dgm:spPr/>
    </dgm:pt>
    <dgm:pt modelId="{64341F73-8C6E-4A34-A4C5-8220119B7EA1}" type="pres">
      <dgm:prSet presAssocID="{3639FB1F-64F1-4221-9872-4F1B512665C3}" presName="composite" presStyleCnt="0"/>
      <dgm:spPr/>
    </dgm:pt>
    <dgm:pt modelId="{600D36B4-8BF8-4720-9A76-5328E6B58295}" type="pres">
      <dgm:prSet presAssocID="{3639FB1F-64F1-4221-9872-4F1B512665C3}" presName="rect1" presStyleLbl="trAlignAcc1" presStyleIdx="2" presStyleCnt="9">
        <dgm:presLayoutVars>
          <dgm:bulletEnabled val="1"/>
        </dgm:presLayoutVars>
      </dgm:prSet>
      <dgm:spPr>
        <a:prstGeom prst="roundRect">
          <a:avLst/>
        </a:prstGeom>
      </dgm:spPr>
    </dgm:pt>
    <dgm:pt modelId="{28AE8B93-91CC-486F-A639-5154D11FEBEF}" type="pres">
      <dgm:prSet presAssocID="{3639FB1F-64F1-4221-9872-4F1B512665C3}" presName="rect2" presStyleLbl="fgImgPlace1" presStyleIdx="2" presStyleCnt="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Classroom outline"/>
        </a:ext>
      </dgm:extLst>
    </dgm:pt>
    <dgm:pt modelId="{42214D1E-731C-4BC5-99CF-D132B8A8D597}" type="pres">
      <dgm:prSet presAssocID="{FD826272-68E4-4AD7-B34C-861878EB3BE4}" presName="sibTrans" presStyleCnt="0"/>
      <dgm:spPr/>
    </dgm:pt>
    <dgm:pt modelId="{D13EA3BD-E063-49DE-B474-795E1A311FB9}" type="pres">
      <dgm:prSet presAssocID="{146B538C-53AC-4C65-858B-3A0B72BF6ADF}" presName="composite" presStyleCnt="0"/>
      <dgm:spPr/>
    </dgm:pt>
    <dgm:pt modelId="{C9CCF18F-0A26-419A-A8DB-3800185FF7A7}" type="pres">
      <dgm:prSet presAssocID="{146B538C-53AC-4C65-858B-3A0B72BF6ADF}" presName="rect1" presStyleLbl="trAlignAcc1" presStyleIdx="3" presStyleCnt="9">
        <dgm:presLayoutVars>
          <dgm:bulletEnabled val="1"/>
        </dgm:presLayoutVars>
      </dgm:prSet>
      <dgm:spPr>
        <a:prstGeom prst="roundRect">
          <a:avLst/>
        </a:prstGeom>
      </dgm:spPr>
    </dgm:pt>
    <dgm:pt modelId="{65839B69-EDA6-40A3-BCF3-200205690FC0}" type="pres">
      <dgm:prSet presAssocID="{146B538C-53AC-4C65-858B-3A0B72BF6ADF}" presName="rect2" presStyleLbl="fgImgPlace1" presStyleIdx="3" presStyleCnt="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Badge Tick outline"/>
        </a:ext>
      </dgm:extLst>
    </dgm:pt>
    <dgm:pt modelId="{AA6BD3E7-95DC-4B0F-96F7-D3E4CC84B801}" type="pres">
      <dgm:prSet presAssocID="{D63C238E-466F-4D19-A019-C7ECD38BC311}" presName="sibTrans" presStyleCnt="0"/>
      <dgm:spPr/>
    </dgm:pt>
    <dgm:pt modelId="{F0A4F48A-9B32-4708-AAE5-CA32778E6688}" type="pres">
      <dgm:prSet presAssocID="{50C4DBF1-B3B7-44C6-810A-CB2485A2FEFF}" presName="composite" presStyleCnt="0"/>
      <dgm:spPr/>
    </dgm:pt>
    <dgm:pt modelId="{4970E438-840A-4EC6-83EB-6143BF3B8163}" type="pres">
      <dgm:prSet presAssocID="{50C4DBF1-B3B7-44C6-810A-CB2485A2FEFF}" presName="rect1" presStyleLbl="trAlignAcc1" presStyleIdx="4" presStyleCnt="9">
        <dgm:presLayoutVars>
          <dgm:bulletEnabled val="1"/>
        </dgm:presLayoutVars>
      </dgm:prSet>
      <dgm:spPr>
        <a:prstGeom prst="roundRect">
          <a:avLst/>
        </a:prstGeom>
      </dgm:spPr>
    </dgm:pt>
    <dgm:pt modelId="{8709A164-EFB6-4159-9BE4-9D8DC6D5CBBF}" type="pres">
      <dgm:prSet presAssocID="{50C4DBF1-B3B7-44C6-810A-CB2485A2FEFF}" presName="rect2" presStyleLbl="fgImgPlace1" presStyleIdx="4" presStyleCnt="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CheckList with solid fill"/>
        </a:ext>
      </dgm:extLst>
    </dgm:pt>
    <dgm:pt modelId="{707A8B62-8859-4551-B1E9-17C3BFD77651}" type="pres">
      <dgm:prSet presAssocID="{18CB5B69-81E5-47E3-8B7D-838E85B20CE6}" presName="sibTrans" presStyleCnt="0"/>
      <dgm:spPr/>
    </dgm:pt>
    <dgm:pt modelId="{65C191BB-7AB6-4B9A-9408-CA266A0311ED}" type="pres">
      <dgm:prSet presAssocID="{769B5C87-CC4A-4F16-8571-0AE05E282B6C}" presName="composite" presStyleCnt="0"/>
      <dgm:spPr/>
    </dgm:pt>
    <dgm:pt modelId="{DC810217-746F-48C8-9435-1D26EC210EBC}" type="pres">
      <dgm:prSet presAssocID="{769B5C87-CC4A-4F16-8571-0AE05E282B6C}" presName="rect1" presStyleLbl="trAlignAcc1" presStyleIdx="5" presStyleCnt="9">
        <dgm:presLayoutVars>
          <dgm:bulletEnabled val="1"/>
        </dgm:presLayoutVars>
      </dgm:prSet>
      <dgm:spPr>
        <a:prstGeom prst="roundRect">
          <a:avLst/>
        </a:prstGeom>
      </dgm:spPr>
    </dgm:pt>
    <dgm:pt modelId="{F3983D1A-75F2-45D7-A221-024484E42A8A}" type="pres">
      <dgm:prSet presAssocID="{769B5C87-CC4A-4F16-8571-0AE05E282B6C}" presName="rect2" presStyleLbl="fgImgPlace1" presStyleIdx="5" presStyleCnt="9"/>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dgm:spPr>
      <dgm:extLst>
        <a:ext uri="{E40237B7-FDA0-4F09-8148-C483321AD2D9}">
          <dgm14:cNvPr xmlns:dgm14="http://schemas.microsoft.com/office/drawing/2010/diagram" id="0" name="" descr="Stopwatch with solid fill"/>
        </a:ext>
      </dgm:extLst>
    </dgm:pt>
    <dgm:pt modelId="{B396CFC7-E63D-42A2-8445-D613C293274D}" type="pres">
      <dgm:prSet presAssocID="{5A4BFE27-6D51-44DE-81E9-3A92FEFEF2FA}" presName="sibTrans" presStyleCnt="0"/>
      <dgm:spPr/>
    </dgm:pt>
    <dgm:pt modelId="{E2482610-2184-40EC-815D-859AEB4F8C60}" type="pres">
      <dgm:prSet presAssocID="{B2E233C7-76FF-4972-9CAE-5C2EEE7B2EED}" presName="composite" presStyleCnt="0"/>
      <dgm:spPr/>
    </dgm:pt>
    <dgm:pt modelId="{EA1306D7-BC1C-44CC-80A8-2FF6FC8C3218}" type="pres">
      <dgm:prSet presAssocID="{B2E233C7-76FF-4972-9CAE-5C2EEE7B2EED}" presName="rect1" presStyleLbl="trAlignAcc1" presStyleIdx="6" presStyleCnt="9">
        <dgm:presLayoutVars>
          <dgm:bulletEnabled val="1"/>
        </dgm:presLayoutVars>
      </dgm:prSet>
      <dgm:spPr>
        <a:prstGeom prst="roundRect">
          <a:avLst/>
        </a:prstGeom>
      </dgm:spPr>
    </dgm:pt>
    <dgm:pt modelId="{343B8DA5-7DAC-485C-9013-01D58B269EB5}" type="pres">
      <dgm:prSet presAssocID="{B2E233C7-76FF-4972-9CAE-5C2EEE7B2EED}" presName="rect2" presStyleLbl="fgImgPlace1" presStyleIdx="6" presStyleCnt="9"/>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5000" r="-25000"/>
          </a:stretch>
        </a:blipFill>
      </dgm:spPr>
      <dgm:extLst>
        <a:ext uri="{E40237B7-FDA0-4F09-8148-C483321AD2D9}">
          <dgm14:cNvPr xmlns:dgm14="http://schemas.microsoft.com/office/drawing/2010/diagram" id="0" name="" descr="Family with two children outline"/>
        </a:ext>
      </dgm:extLst>
    </dgm:pt>
    <dgm:pt modelId="{DE084E44-224A-49B5-81E8-FC9B9BF12EF8}" type="pres">
      <dgm:prSet presAssocID="{06E9FF87-A935-4D79-B7CD-5AB1B942E68B}" presName="sibTrans" presStyleCnt="0"/>
      <dgm:spPr/>
    </dgm:pt>
    <dgm:pt modelId="{60FFBE79-5067-41E6-9BB1-78A27970DDB7}" type="pres">
      <dgm:prSet presAssocID="{04ADD595-F7DC-4D26-A5FF-424C366AFF3E}" presName="composite" presStyleCnt="0"/>
      <dgm:spPr/>
    </dgm:pt>
    <dgm:pt modelId="{FB03156C-E64B-4FF5-B78C-C93D1F026259}" type="pres">
      <dgm:prSet presAssocID="{04ADD595-F7DC-4D26-A5FF-424C366AFF3E}" presName="rect1" presStyleLbl="trAlignAcc1" presStyleIdx="7" presStyleCnt="9">
        <dgm:presLayoutVars>
          <dgm:bulletEnabled val="1"/>
        </dgm:presLayoutVars>
      </dgm:prSet>
      <dgm:spPr>
        <a:prstGeom prst="roundRect">
          <a:avLst/>
        </a:prstGeom>
      </dgm:spPr>
    </dgm:pt>
    <dgm:pt modelId="{318B9451-45BA-4A76-8CF9-8913042A19E0}" type="pres">
      <dgm:prSet presAssocID="{04ADD595-F7DC-4D26-A5FF-424C366AFF3E}" presName="rect2" presStyleLbl="fgImgPlace1" presStyleIdx="7" presStyleCnt="9"/>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l="-25000" r="-25000"/>
          </a:stretch>
        </a:blipFill>
      </dgm:spPr>
      <dgm:extLst>
        <a:ext uri="{E40237B7-FDA0-4F09-8148-C483321AD2D9}">
          <dgm14:cNvPr xmlns:dgm14="http://schemas.microsoft.com/office/drawing/2010/diagram" id="0" name="" descr="Neighbourhood with solid fill"/>
        </a:ext>
      </dgm:extLst>
    </dgm:pt>
    <dgm:pt modelId="{7C288E09-5086-4607-B2B1-A00ED1ADDDED}" type="pres">
      <dgm:prSet presAssocID="{E0548DB2-CB9C-41BC-BEC6-8438E63A2286}" presName="sibTrans" presStyleCnt="0"/>
      <dgm:spPr/>
    </dgm:pt>
    <dgm:pt modelId="{031E75DE-BDBB-4715-9371-8AEDFE5FD239}" type="pres">
      <dgm:prSet presAssocID="{13F7E347-E2C6-4407-A1CB-6879ADDB4AD1}" presName="composite" presStyleCnt="0"/>
      <dgm:spPr/>
    </dgm:pt>
    <dgm:pt modelId="{700B5F09-2D62-442D-ACE7-AE4847D8F57F}" type="pres">
      <dgm:prSet presAssocID="{13F7E347-E2C6-4407-A1CB-6879ADDB4AD1}" presName="rect1" presStyleLbl="trAlignAcc1" presStyleIdx="8" presStyleCnt="9">
        <dgm:presLayoutVars>
          <dgm:bulletEnabled val="1"/>
        </dgm:presLayoutVars>
      </dgm:prSet>
      <dgm:spPr>
        <a:prstGeom prst="roundRect">
          <a:avLst/>
        </a:prstGeom>
      </dgm:spPr>
    </dgm:pt>
    <dgm:pt modelId="{42E4E691-7B6D-423D-9DE1-7053056F7411}" type="pres">
      <dgm:prSet presAssocID="{13F7E347-E2C6-4407-A1CB-6879ADDB4AD1}" presName="rect2" presStyleLbl="fgImgPlace1" presStyleIdx="8" presStyleCnt="9"/>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l="-25000" r="-25000"/>
          </a:stretch>
        </a:blipFill>
      </dgm:spPr>
      <dgm:extLst>
        <a:ext uri="{E40237B7-FDA0-4F09-8148-C483321AD2D9}">
          <dgm14:cNvPr xmlns:dgm14="http://schemas.microsoft.com/office/drawing/2010/diagram" id="0" name="" descr="Employee badge outline"/>
        </a:ext>
      </dgm:extLst>
    </dgm:pt>
  </dgm:ptLst>
  <dgm:cxnLst>
    <dgm:cxn modelId="{DE7B311B-EFAD-4310-BA3E-D49F16F739F7}" type="presOf" srcId="{B2E233C7-76FF-4972-9CAE-5C2EEE7B2EED}" destId="{EA1306D7-BC1C-44CC-80A8-2FF6FC8C3218}" srcOrd="0" destOrd="0" presId="urn:microsoft.com/office/officeart/2008/layout/PictureStrips"/>
    <dgm:cxn modelId="{DC81901B-33B4-4221-9962-F7855902B3B6}" type="presOf" srcId="{04ADD595-F7DC-4D26-A5FF-424C366AFF3E}" destId="{FB03156C-E64B-4FF5-B78C-C93D1F026259}" srcOrd="0" destOrd="0" presId="urn:microsoft.com/office/officeart/2008/layout/PictureStrips"/>
    <dgm:cxn modelId="{42EB7F36-150B-4D64-A4EA-FABBEFBB0A8A}" srcId="{4521134A-2149-4677-8A7E-2EEF92E79708}" destId="{769B5C87-CC4A-4F16-8571-0AE05E282B6C}" srcOrd="5" destOrd="0" parTransId="{432AE4E5-573A-4328-9B58-B30259AAB7FD}" sibTransId="{5A4BFE27-6D51-44DE-81E9-3A92FEFEF2FA}"/>
    <dgm:cxn modelId="{96EA3A37-C1B9-460D-AC54-01504D272A3D}" srcId="{4521134A-2149-4677-8A7E-2EEF92E79708}" destId="{146B538C-53AC-4C65-858B-3A0B72BF6ADF}" srcOrd="3" destOrd="0" parTransId="{135E1819-E00C-4A64-948B-2DBE002A4202}" sibTransId="{D63C238E-466F-4D19-A019-C7ECD38BC311}"/>
    <dgm:cxn modelId="{5B75BB37-CD46-4870-8F7E-157D0A3346A7}" type="presOf" srcId="{769B5C87-CC4A-4F16-8571-0AE05E282B6C}" destId="{DC810217-746F-48C8-9435-1D26EC210EBC}" srcOrd="0" destOrd="0" presId="urn:microsoft.com/office/officeart/2008/layout/PictureStrips"/>
    <dgm:cxn modelId="{1B0AB140-E749-4085-BB6F-9437B501269A}" type="presOf" srcId="{50C4DBF1-B3B7-44C6-810A-CB2485A2FEFF}" destId="{4970E438-840A-4EC6-83EB-6143BF3B8163}" srcOrd="0" destOrd="0" presId="urn:microsoft.com/office/officeart/2008/layout/PictureStrips"/>
    <dgm:cxn modelId="{4D96085A-8AAD-4101-BB26-06E3147059E4}" srcId="{4521134A-2149-4677-8A7E-2EEF92E79708}" destId="{B2E233C7-76FF-4972-9CAE-5C2EEE7B2EED}" srcOrd="6" destOrd="0" parTransId="{D0ED97EC-EF0F-4247-8013-0C23652E20F9}" sibTransId="{06E9FF87-A935-4D79-B7CD-5AB1B942E68B}"/>
    <dgm:cxn modelId="{9E5F5C7C-6E92-461D-AED7-16DB132531A8}" type="presOf" srcId="{146B538C-53AC-4C65-858B-3A0B72BF6ADF}" destId="{C9CCF18F-0A26-419A-A8DB-3800185FF7A7}" srcOrd="0" destOrd="0" presId="urn:microsoft.com/office/officeart/2008/layout/PictureStrips"/>
    <dgm:cxn modelId="{FE47359E-0306-440A-8E6D-CC098E46CD6B}" srcId="{4521134A-2149-4677-8A7E-2EEF92E79708}" destId="{75D9B35A-F40E-4505-9EF7-FDFA1FC21579}" srcOrd="0" destOrd="0" parTransId="{DC95522B-7061-4DBE-B6EE-A9A5F0373F15}" sibTransId="{D656ED9D-C019-4C1A-B10F-BF7F51BF072C}"/>
    <dgm:cxn modelId="{944AF09E-0935-4084-B4A6-E609A5EB0FD7}" type="presOf" srcId="{4521134A-2149-4677-8A7E-2EEF92E79708}" destId="{5DEAB538-075B-4110-9F4B-AC45CA44B7D5}" srcOrd="0" destOrd="0" presId="urn:microsoft.com/office/officeart/2008/layout/PictureStrips"/>
    <dgm:cxn modelId="{5DB093A7-5137-4D48-93B1-0CB574958FAE}" type="presOf" srcId="{3639FB1F-64F1-4221-9872-4F1B512665C3}" destId="{600D36B4-8BF8-4720-9A76-5328E6B58295}" srcOrd="0" destOrd="0" presId="urn:microsoft.com/office/officeart/2008/layout/PictureStrips"/>
    <dgm:cxn modelId="{7395A6AA-5082-4E2B-9739-5397A88196CD}" srcId="{4521134A-2149-4677-8A7E-2EEF92E79708}" destId="{3639FB1F-64F1-4221-9872-4F1B512665C3}" srcOrd="2" destOrd="0" parTransId="{ED330364-C8F8-4109-9008-E42CF8683479}" sibTransId="{FD826272-68E4-4AD7-B34C-861878EB3BE4}"/>
    <dgm:cxn modelId="{4B8B78B0-DCB9-456D-B4D9-0882C7923627}" srcId="{4521134A-2149-4677-8A7E-2EEF92E79708}" destId="{13F7E347-E2C6-4407-A1CB-6879ADDB4AD1}" srcOrd="8" destOrd="0" parTransId="{5895E66F-559E-4E14-9B62-84C6F2F38DCD}" sibTransId="{0FFC49C6-80EF-4ECF-9BDF-87D50E667DF5}"/>
    <dgm:cxn modelId="{6F9BC0B4-A912-4B90-A354-AA4F8FA5F2E9}" type="presOf" srcId="{13F7E347-E2C6-4407-A1CB-6879ADDB4AD1}" destId="{700B5F09-2D62-442D-ACE7-AE4847D8F57F}" srcOrd="0" destOrd="0" presId="urn:microsoft.com/office/officeart/2008/layout/PictureStrips"/>
    <dgm:cxn modelId="{B7D6AAB8-B501-4BE0-A93A-AD98376DD36B}" type="presOf" srcId="{75D9B35A-F40E-4505-9EF7-FDFA1FC21579}" destId="{57C14C99-8A8E-40EF-B5AF-1DBE105F1F9A}" srcOrd="0" destOrd="0" presId="urn:microsoft.com/office/officeart/2008/layout/PictureStrips"/>
    <dgm:cxn modelId="{6F4ADFC9-8D93-4FE4-B2A0-0EE04FD25B55}" srcId="{4521134A-2149-4677-8A7E-2EEF92E79708}" destId="{50C4DBF1-B3B7-44C6-810A-CB2485A2FEFF}" srcOrd="4" destOrd="0" parTransId="{50086744-39D7-474A-85CE-606BD4FDAC16}" sibTransId="{18CB5B69-81E5-47E3-8B7D-838E85B20CE6}"/>
    <dgm:cxn modelId="{6E4823D6-54E8-469D-A651-EBB0C687B6A8}" type="presOf" srcId="{0A9E6FF2-0E2F-446B-AB5A-4ACECE32789E}" destId="{DAC0C256-D247-4C33-86E0-EFE9117F28C3}" srcOrd="0" destOrd="0" presId="urn:microsoft.com/office/officeart/2008/layout/PictureStrips"/>
    <dgm:cxn modelId="{DD7FE6D8-564F-4EC5-8C9C-385AC621825F}" srcId="{4521134A-2149-4677-8A7E-2EEF92E79708}" destId="{04ADD595-F7DC-4D26-A5FF-424C366AFF3E}" srcOrd="7" destOrd="0" parTransId="{0600B8FB-3AA0-4C04-BB87-529510C0AE45}" sibTransId="{E0548DB2-CB9C-41BC-BEC6-8438E63A2286}"/>
    <dgm:cxn modelId="{74C6A9DE-6C3B-4D71-88A4-43D41E5DF223}" srcId="{4521134A-2149-4677-8A7E-2EEF92E79708}" destId="{0A9E6FF2-0E2F-446B-AB5A-4ACECE32789E}" srcOrd="1" destOrd="0" parTransId="{BEFC8851-CD0C-4B47-8E5E-E5AC26AE56B0}" sibTransId="{37DD9360-34FC-41C7-AED6-7C051EC63529}"/>
    <dgm:cxn modelId="{DC84D9D2-F869-49A7-A13E-2A4882CFF8A7}" type="presParOf" srcId="{5DEAB538-075B-4110-9F4B-AC45CA44B7D5}" destId="{0A411490-013D-4EFE-AF4B-F02B476CA703}" srcOrd="0" destOrd="0" presId="urn:microsoft.com/office/officeart/2008/layout/PictureStrips"/>
    <dgm:cxn modelId="{5B1D22C6-844E-4759-B76D-71B9737E7E5D}" type="presParOf" srcId="{0A411490-013D-4EFE-AF4B-F02B476CA703}" destId="{57C14C99-8A8E-40EF-B5AF-1DBE105F1F9A}" srcOrd="0" destOrd="0" presId="urn:microsoft.com/office/officeart/2008/layout/PictureStrips"/>
    <dgm:cxn modelId="{695EC024-DE52-42D8-8A97-02CAF32B0AAA}" type="presParOf" srcId="{0A411490-013D-4EFE-AF4B-F02B476CA703}" destId="{C9E000B5-B4D2-495D-A424-83E44C4BF08C}" srcOrd="1" destOrd="0" presId="urn:microsoft.com/office/officeart/2008/layout/PictureStrips"/>
    <dgm:cxn modelId="{F546E82E-FD7E-4C34-859C-F84BF1BF89F6}" type="presParOf" srcId="{5DEAB538-075B-4110-9F4B-AC45CA44B7D5}" destId="{07976320-9B33-4809-882A-7709AC41AE6D}" srcOrd="1" destOrd="0" presId="urn:microsoft.com/office/officeart/2008/layout/PictureStrips"/>
    <dgm:cxn modelId="{109A1509-E8D9-4C36-A66B-5B004F55A8CC}" type="presParOf" srcId="{5DEAB538-075B-4110-9F4B-AC45CA44B7D5}" destId="{1E6833BD-7306-4DE4-9C24-6BE9DEEB3094}" srcOrd="2" destOrd="0" presId="urn:microsoft.com/office/officeart/2008/layout/PictureStrips"/>
    <dgm:cxn modelId="{C6139204-E6C4-4A92-92DF-28FBD6CD22E9}" type="presParOf" srcId="{1E6833BD-7306-4DE4-9C24-6BE9DEEB3094}" destId="{DAC0C256-D247-4C33-86E0-EFE9117F28C3}" srcOrd="0" destOrd="0" presId="urn:microsoft.com/office/officeart/2008/layout/PictureStrips"/>
    <dgm:cxn modelId="{38A7383C-6B8A-41A1-AFE4-0C12725A466C}" type="presParOf" srcId="{1E6833BD-7306-4DE4-9C24-6BE9DEEB3094}" destId="{905CDE2B-5FCE-43BB-BACC-AA36BE678B79}" srcOrd="1" destOrd="0" presId="urn:microsoft.com/office/officeart/2008/layout/PictureStrips"/>
    <dgm:cxn modelId="{322FE38C-0A9E-48DE-9419-7E6538663E87}" type="presParOf" srcId="{5DEAB538-075B-4110-9F4B-AC45CA44B7D5}" destId="{8C0C3A1F-46D3-4A22-A7AA-E064509D6F0C}" srcOrd="3" destOrd="0" presId="urn:microsoft.com/office/officeart/2008/layout/PictureStrips"/>
    <dgm:cxn modelId="{0CEA9755-F763-42F3-9FF4-33F833EF726B}" type="presParOf" srcId="{5DEAB538-075B-4110-9F4B-AC45CA44B7D5}" destId="{64341F73-8C6E-4A34-A4C5-8220119B7EA1}" srcOrd="4" destOrd="0" presId="urn:microsoft.com/office/officeart/2008/layout/PictureStrips"/>
    <dgm:cxn modelId="{9429481A-3D73-4171-9777-902F0A70F637}" type="presParOf" srcId="{64341F73-8C6E-4A34-A4C5-8220119B7EA1}" destId="{600D36B4-8BF8-4720-9A76-5328E6B58295}" srcOrd="0" destOrd="0" presId="urn:microsoft.com/office/officeart/2008/layout/PictureStrips"/>
    <dgm:cxn modelId="{B72DAC5B-8CB1-4343-824F-B3593FEE3589}" type="presParOf" srcId="{64341F73-8C6E-4A34-A4C5-8220119B7EA1}" destId="{28AE8B93-91CC-486F-A639-5154D11FEBEF}" srcOrd="1" destOrd="0" presId="urn:microsoft.com/office/officeart/2008/layout/PictureStrips"/>
    <dgm:cxn modelId="{C596D9D5-FDD7-43CD-A0DA-87AC843C9BE2}" type="presParOf" srcId="{5DEAB538-075B-4110-9F4B-AC45CA44B7D5}" destId="{42214D1E-731C-4BC5-99CF-D132B8A8D597}" srcOrd="5" destOrd="0" presId="urn:microsoft.com/office/officeart/2008/layout/PictureStrips"/>
    <dgm:cxn modelId="{1255CC3C-D625-4D44-8959-C6CA861921DA}" type="presParOf" srcId="{5DEAB538-075B-4110-9F4B-AC45CA44B7D5}" destId="{D13EA3BD-E063-49DE-B474-795E1A311FB9}" srcOrd="6" destOrd="0" presId="urn:microsoft.com/office/officeart/2008/layout/PictureStrips"/>
    <dgm:cxn modelId="{E328841F-64A9-434A-BEC1-D5126A66913F}" type="presParOf" srcId="{D13EA3BD-E063-49DE-B474-795E1A311FB9}" destId="{C9CCF18F-0A26-419A-A8DB-3800185FF7A7}" srcOrd="0" destOrd="0" presId="urn:microsoft.com/office/officeart/2008/layout/PictureStrips"/>
    <dgm:cxn modelId="{6DBA8258-CC3C-44EF-92B5-DEA7DBB85A65}" type="presParOf" srcId="{D13EA3BD-E063-49DE-B474-795E1A311FB9}" destId="{65839B69-EDA6-40A3-BCF3-200205690FC0}" srcOrd="1" destOrd="0" presId="urn:microsoft.com/office/officeart/2008/layout/PictureStrips"/>
    <dgm:cxn modelId="{6E8626FE-885C-43B5-879C-74F73A9E38B7}" type="presParOf" srcId="{5DEAB538-075B-4110-9F4B-AC45CA44B7D5}" destId="{AA6BD3E7-95DC-4B0F-96F7-D3E4CC84B801}" srcOrd="7" destOrd="0" presId="urn:microsoft.com/office/officeart/2008/layout/PictureStrips"/>
    <dgm:cxn modelId="{CE1C4365-429B-4B32-867C-066AB69A294F}" type="presParOf" srcId="{5DEAB538-075B-4110-9F4B-AC45CA44B7D5}" destId="{F0A4F48A-9B32-4708-AAE5-CA32778E6688}" srcOrd="8" destOrd="0" presId="urn:microsoft.com/office/officeart/2008/layout/PictureStrips"/>
    <dgm:cxn modelId="{42E4DC9C-7F30-403C-A42B-0DE9D307E6AA}" type="presParOf" srcId="{F0A4F48A-9B32-4708-AAE5-CA32778E6688}" destId="{4970E438-840A-4EC6-83EB-6143BF3B8163}" srcOrd="0" destOrd="0" presId="urn:microsoft.com/office/officeart/2008/layout/PictureStrips"/>
    <dgm:cxn modelId="{55FBC11C-192A-4E4B-9BCB-5468896D45A0}" type="presParOf" srcId="{F0A4F48A-9B32-4708-AAE5-CA32778E6688}" destId="{8709A164-EFB6-4159-9BE4-9D8DC6D5CBBF}" srcOrd="1" destOrd="0" presId="urn:microsoft.com/office/officeart/2008/layout/PictureStrips"/>
    <dgm:cxn modelId="{7A41CFCB-DF49-4C48-A820-559B03F39007}" type="presParOf" srcId="{5DEAB538-075B-4110-9F4B-AC45CA44B7D5}" destId="{707A8B62-8859-4551-B1E9-17C3BFD77651}" srcOrd="9" destOrd="0" presId="urn:microsoft.com/office/officeart/2008/layout/PictureStrips"/>
    <dgm:cxn modelId="{A914EC97-6F8F-48D4-B245-9721A2FC389C}" type="presParOf" srcId="{5DEAB538-075B-4110-9F4B-AC45CA44B7D5}" destId="{65C191BB-7AB6-4B9A-9408-CA266A0311ED}" srcOrd="10" destOrd="0" presId="urn:microsoft.com/office/officeart/2008/layout/PictureStrips"/>
    <dgm:cxn modelId="{DDD3747F-B630-4105-9E56-AE82BA0B21C6}" type="presParOf" srcId="{65C191BB-7AB6-4B9A-9408-CA266A0311ED}" destId="{DC810217-746F-48C8-9435-1D26EC210EBC}" srcOrd="0" destOrd="0" presId="urn:microsoft.com/office/officeart/2008/layout/PictureStrips"/>
    <dgm:cxn modelId="{BDC94E07-E8D2-40C4-9947-35AB493D1661}" type="presParOf" srcId="{65C191BB-7AB6-4B9A-9408-CA266A0311ED}" destId="{F3983D1A-75F2-45D7-A221-024484E42A8A}" srcOrd="1" destOrd="0" presId="urn:microsoft.com/office/officeart/2008/layout/PictureStrips"/>
    <dgm:cxn modelId="{73632450-FBDA-4412-A777-737177EC233A}" type="presParOf" srcId="{5DEAB538-075B-4110-9F4B-AC45CA44B7D5}" destId="{B396CFC7-E63D-42A2-8445-D613C293274D}" srcOrd="11" destOrd="0" presId="urn:microsoft.com/office/officeart/2008/layout/PictureStrips"/>
    <dgm:cxn modelId="{B919A8C5-3461-427F-86D5-BF47B96117DB}" type="presParOf" srcId="{5DEAB538-075B-4110-9F4B-AC45CA44B7D5}" destId="{E2482610-2184-40EC-815D-859AEB4F8C60}" srcOrd="12" destOrd="0" presId="urn:microsoft.com/office/officeart/2008/layout/PictureStrips"/>
    <dgm:cxn modelId="{09841DD8-4764-41C2-9566-9466DF593B61}" type="presParOf" srcId="{E2482610-2184-40EC-815D-859AEB4F8C60}" destId="{EA1306D7-BC1C-44CC-80A8-2FF6FC8C3218}" srcOrd="0" destOrd="0" presId="urn:microsoft.com/office/officeart/2008/layout/PictureStrips"/>
    <dgm:cxn modelId="{D3A3CE70-44C0-481B-B26C-FA471437BE4B}" type="presParOf" srcId="{E2482610-2184-40EC-815D-859AEB4F8C60}" destId="{343B8DA5-7DAC-485C-9013-01D58B269EB5}" srcOrd="1" destOrd="0" presId="urn:microsoft.com/office/officeart/2008/layout/PictureStrips"/>
    <dgm:cxn modelId="{16B3256F-FF8F-4A99-AD27-6D9068EC5F40}" type="presParOf" srcId="{5DEAB538-075B-4110-9F4B-AC45CA44B7D5}" destId="{DE084E44-224A-49B5-81E8-FC9B9BF12EF8}" srcOrd="13" destOrd="0" presId="urn:microsoft.com/office/officeart/2008/layout/PictureStrips"/>
    <dgm:cxn modelId="{D4CA809F-DC31-4394-986E-B4899ED0D4FE}" type="presParOf" srcId="{5DEAB538-075B-4110-9F4B-AC45CA44B7D5}" destId="{60FFBE79-5067-41E6-9BB1-78A27970DDB7}" srcOrd="14" destOrd="0" presId="urn:microsoft.com/office/officeart/2008/layout/PictureStrips"/>
    <dgm:cxn modelId="{07141B3E-1848-42B7-B085-3FFB151BB75A}" type="presParOf" srcId="{60FFBE79-5067-41E6-9BB1-78A27970DDB7}" destId="{FB03156C-E64B-4FF5-B78C-C93D1F026259}" srcOrd="0" destOrd="0" presId="urn:microsoft.com/office/officeart/2008/layout/PictureStrips"/>
    <dgm:cxn modelId="{C14E88A4-56B9-4320-9EF8-425FD104C5C7}" type="presParOf" srcId="{60FFBE79-5067-41E6-9BB1-78A27970DDB7}" destId="{318B9451-45BA-4A76-8CF9-8913042A19E0}" srcOrd="1" destOrd="0" presId="urn:microsoft.com/office/officeart/2008/layout/PictureStrips"/>
    <dgm:cxn modelId="{6A944AD0-EFF2-4AB7-8C68-FA11F71651A0}" type="presParOf" srcId="{5DEAB538-075B-4110-9F4B-AC45CA44B7D5}" destId="{7C288E09-5086-4607-B2B1-A00ED1ADDDED}" srcOrd="15" destOrd="0" presId="urn:microsoft.com/office/officeart/2008/layout/PictureStrips"/>
    <dgm:cxn modelId="{81D9B065-0427-4201-AEAF-24D8DAD9379F}" type="presParOf" srcId="{5DEAB538-075B-4110-9F4B-AC45CA44B7D5}" destId="{031E75DE-BDBB-4715-9371-8AEDFE5FD239}" srcOrd="16" destOrd="0" presId="urn:microsoft.com/office/officeart/2008/layout/PictureStrips"/>
    <dgm:cxn modelId="{7AAC3425-73A6-4378-881E-F1D5206B275A}" type="presParOf" srcId="{031E75DE-BDBB-4715-9371-8AEDFE5FD239}" destId="{700B5F09-2D62-442D-ACE7-AE4847D8F57F}" srcOrd="0" destOrd="0" presId="urn:microsoft.com/office/officeart/2008/layout/PictureStrips"/>
    <dgm:cxn modelId="{1BADE19D-E843-4F6E-85C2-FC6CF7FF4499}" type="presParOf" srcId="{031E75DE-BDBB-4715-9371-8AEDFE5FD239}" destId="{42E4E691-7B6D-423D-9DE1-7053056F7411}" srcOrd="1" destOrd="0" presId="urn:microsoft.com/office/officeart/2008/layout/PictureStrips"/>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7DC24B-FF08-42F2-BCD4-8B47804055C6}" type="doc">
      <dgm:prSet loTypeId="urn:microsoft.com/office/officeart/2005/8/layout/bProcess3" loCatId="process" qsTypeId="urn:microsoft.com/office/officeart/2005/8/quickstyle/simple1" qsCatId="simple" csTypeId="urn:microsoft.com/office/officeart/2005/8/colors/accent1_2" csCatId="accent1" phldr="1"/>
      <dgm:spPr/>
    </dgm:pt>
    <dgm:pt modelId="{EEC21C6B-4ED0-4F85-9F31-3C7766DD6C6B}">
      <dgm:prSet phldrT="[Text]" custT="1"/>
      <dgm:spPr/>
      <dgm:t>
        <a:bodyPr/>
        <a:lstStyle/>
        <a:p>
          <a:pPr algn="ctr"/>
          <a:r>
            <a:rPr lang="en-GB" sz="1400" dirty="0">
              <a:solidFill>
                <a:srgbClr val="65B6E7"/>
              </a:solidFill>
              <a:latin typeface="Barlow" panose="000005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Baseline</a:t>
          </a:r>
          <a:r>
            <a:rPr lang="en-GB" sz="1400" dirty="0">
              <a:solidFill>
                <a:srgbClr val="65B6E7"/>
              </a:solidFill>
              <a:latin typeface="Barlow" panose="00000500000000000000" pitchFamily="2" charset="0"/>
            </a:rPr>
            <a:t> </a:t>
          </a:r>
          <a:r>
            <a:rPr lang="en-GB" sz="1400" dirty="0">
              <a:latin typeface="Barlow" panose="00000500000000000000" pitchFamily="2" charset="0"/>
            </a:rPr>
            <a:t>assessment: </a:t>
          </a:r>
          <a:br>
            <a:rPr lang="en-GB" sz="1400" dirty="0">
              <a:latin typeface="Barlow" panose="00000500000000000000" pitchFamily="2" charset="0"/>
            </a:rPr>
          </a:br>
          <a:r>
            <a:rPr lang="en-GB" sz="1400" dirty="0">
              <a:latin typeface="Barlow" panose="00000500000000000000" pitchFamily="2" charset="0"/>
            </a:rPr>
            <a:t>all GP staff members complete the </a:t>
          </a:r>
          <a:r>
            <a:rPr lang="en-GB" sz="1400" dirty="0">
              <a:solidFill>
                <a:srgbClr val="65B6E7"/>
              </a:solidFill>
              <a:latin typeface="Barlow" panose="000005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Knowledge &amp; Attitudes survey</a:t>
          </a:r>
          <a:endParaRPr lang="en-GB" sz="1400" dirty="0">
            <a:solidFill>
              <a:srgbClr val="65B6E7"/>
            </a:solidFill>
            <a:latin typeface="Barlow" panose="00000500000000000000" pitchFamily="2" charset="0"/>
          </a:endParaRPr>
        </a:p>
      </dgm:t>
    </dgm:pt>
    <dgm:pt modelId="{B8C43916-FF7B-42BC-BA51-F5E4D1488928}" type="parTrans" cxnId="{B2BAE383-088E-4840-97D5-763CC1D654C4}">
      <dgm:prSet/>
      <dgm:spPr/>
      <dgm:t>
        <a:bodyPr/>
        <a:lstStyle/>
        <a:p>
          <a:pPr algn="ctr"/>
          <a:endParaRPr lang="en-GB" sz="1400">
            <a:latin typeface="Barlow" panose="00000500000000000000" pitchFamily="2" charset="0"/>
          </a:endParaRPr>
        </a:p>
      </dgm:t>
    </dgm:pt>
    <dgm:pt modelId="{B68E9A91-4DC8-4D28-8EC4-9F47AF442E62}" type="sibTrans" cxnId="{B2BAE383-088E-4840-97D5-763CC1D654C4}">
      <dgm:prSet custT="1"/>
      <dgm:spPr>
        <a:ln w="12700">
          <a:solidFill>
            <a:srgbClr val="005DA8"/>
          </a:solidFill>
          <a:headEnd type="none" w="med" len="med"/>
          <a:tailEnd type="triangle" w="med" len="med"/>
        </a:ln>
      </dgm:spPr>
      <dgm:t>
        <a:bodyPr/>
        <a:lstStyle/>
        <a:p>
          <a:pPr algn="ctr"/>
          <a:endParaRPr lang="en-GB" sz="1400">
            <a:latin typeface="Barlow" panose="00000500000000000000" pitchFamily="2" charset="0"/>
          </a:endParaRPr>
        </a:p>
      </dgm:t>
    </dgm:pt>
    <dgm:pt modelId="{8375976F-E906-4911-A492-F1ACAE65F83A}">
      <dgm:prSet phldrT="[Text]" custT="1"/>
      <dgm:spPr>
        <a:solidFill>
          <a:srgbClr val="92278F"/>
        </a:solidFill>
      </dgm:spPr>
      <dgm:t>
        <a:bodyPr/>
        <a:lstStyle/>
        <a:p>
          <a:pPr algn="ctr"/>
          <a:r>
            <a:rPr lang="en-GB" sz="1400">
              <a:latin typeface="Barlow" panose="00000500000000000000" pitchFamily="2" charset="0"/>
            </a:rPr>
            <a:t>1 hour </a:t>
          </a:r>
          <a:r>
            <a:rPr lang="en-GB" sz="1400">
              <a:solidFill>
                <a:srgbClr val="65B6E7"/>
              </a:solidFill>
              <a:latin typeface="Barlow" panose="00000500000000000000" pitchFamily="2" charset="0"/>
              <a:hlinkClick xmlns:r="http://schemas.openxmlformats.org/officeDocument/2006/relationships" r:id="rId3">
                <a:extLst>
                  <a:ext uri="{A12FA001-AC4F-418D-AE19-62706E023703}">
                    <ahyp:hlinkClr xmlns:ahyp="http://schemas.microsoft.com/office/drawing/2018/hyperlinkcolor" val="tx"/>
                  </a:ext>
                </a:extLst>
              </a:hlinkClick>
            </a:rPr>
            <a:t>training session </a:t>
          </a:r>
          <a:r>
            <a:rPr lang="en-GB" sz="1400">
              <a:latin typeface="Barlow" panose="00000500000000000000" pitchFamily="2" charset="0"/>
            </a:rPr>
            <a:t>for all staff (admin and clinical) delivered by ST3</a:t>
          </a:r>
        </a:p>
      </dgm:t>
    </dgm:pt>
    <dgm:pt modelId="{2587DF2B-D8FC-4B28-A01E-B5A409CB1661}" type="parTrans" cxnId="{0D321180-97BD-4FF3-A3E5-EA57193889E7}">
      <dgm:prSet/>
      <dgm:spPr/>
      <dgm:t>
        <a:bodyPr/>
        <a:lstStyle/>
        <a:p>
          <a:pPr algn="ctr"/>
          <a:endParaRPr lang="en-GB" sz="1400">
            <a:latin typeface="Barlow" panose="00000500000000000000" pitchFamily="2" charset="0"/>
          </a:endParaRPr>
        </a:p>
      </dgm:t>
    </dgm:pt>
    <dgm:pt modelId="{A0F30813-C55F-4EBD-AB2A-C20B3D245AF8}" type="sibTrans" cxnId="{0D321180-97BD-4FF3-A3E5-EA57193889E7}">
      <dgm:prSet custT="1"/>
      <dgm:spPr>
        <a:ln w="12700">
          <a:solidFill>
            <a:srgbClr val="005DA8"/>
          </a:solidFill>
          <a:headEnd type="none" w="med" len="med"/>
          <a:tailEnd type="triangle" w="med" len="med"/>
        </a:ln>
      </dgm:spPr>
      <dgm:t>
        <a:bodyPr/>
        <a:lstStyle/>
        <a:p>
          <a:pPr algn="ctr"/>
          <a:endParaRPr lang="en-GB" sz="1400">
            <a:latin typeface="Barlow" panose="00000500000000000000" pitchFamily="2" charset="0"/>
          </a:endParaRPr>
        </a:p>
      </dgm:t>
    </dgm:pt>
    <dgm:pt modelId="{ABBCC622-1A47-4B8C-A668-CBACAE2E6627}">
      <dgm:prSet custT="1"/>
      <dgm:spPr>
        <a:solidFill>
          <a:srgbClr val="ED0677"/>
        </a:solidFill>
      </dgm:spPr>
      <dgm:t>
        <a:bodyPr/>
        <a:lstStyle/>
        <a:p>
          <a:pPr algn="ctr"/>
          <a:r>
            <a:rPr lang="en-GB" altLang="x-none" sz="1400" dirty="0">
              <a:latin typeface="Barlow" panose="00000500000000000000" pitchFamily="2" charset="0"/>
            </a:rPr>
            <a:t>Implement Safe Surgeries registration policies</a:t>
          </a:r>
          <a:endParaRPr lang="en-GB" sz="1400" dirty="0">
            <a:latin typeface="Barlow" panose="00000500000000000000" pitchFamily="2" charset="0"/>
          </a:endParaRPr>
        </a:p>
      </dgm:t>
    </dgm:pt>
    <dgm:pt modelId="{5874DFC5-6A2D-400E-AFE8-5A6F940E1FCE}" type="parTrans" cxnId="{B7A1835C-3CDF-4CC3-8AAA-AE806B95A813}">
      <dgm:prSet/>
      <dgm:spPr/>
      <dgm:t>
        <a:bodyPr/>
        <a:lstStyle/>
        <a:p>
          <a:pPr algn="ctr"/>
          <a:endParaRPr lang="en-GB" sz="1400">
            <a:latin typeface="Barlow" panose="00000500000000000000" pitchFamily="2" charset="0"/>
          </a:endParaRPr>
        </a:p>
      </dgm:t>
    </dgm:pt>
    <dgm:pt modelId="{C66D367B-3C42-4C60-BA93-4EC04ABCABA4}" type="sibTrans" cxnId="{B7A1835C-3CDF-4CC3-8AAA-AE806B95A813}">
      <dgm:prSet custT="1"/>
      <dgm:spPr>
        <a:ln w="12700">
          <a:solidFill>
            <a:srgbClr val="005DA8"/>
          </a:solidFill>
          <a:headEnd type="none" w="med" len="med"/>
          <a:tailEnd type="triangle" w="med" len="med"/>
        </a:ln>
      </dgm:spPr>
      <dgm:t>
        <a:bodyPr/>
        <a:lstStyle/>
        <a:p>
          <a:pPr algn="ctr"/>
          <a:endParaRPr lang="en-GB" sz="1400">
            <a:latin typeface="Barlow" panose="00000500000000000000" pitchFamily="2" charset="0"/>
          </a:endParaRPr>
        </a:p>
      </dgm:t>
    </dgm:pt>
    <dgm:pt modelId="{EFB2A034-C513-4D5D-9F94-70DCD5EEE278}">
      <dgm:prSet custT="1"/>
      <dgm:spPr>
        <a:solidFill>
          <a:srgbClr val="F37321"/>
        </a:solidFill>
      </dgm:spPr>
      <dgm:t>
        <a:bodyPr/>
        <a:lstStyle/>
        <a:p>
          <a:pPr algn="ctr"/>
          <a:r>
            <a:rPr lang="en-GB" sz="1400">
              <a:solidFill>
                <a:srgbClr val="65B6E7"/>
              </a:solidFill>
              <a:latin typeface="Barlow" panose="000005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Follow-up</a:t>
          </a:r>
          <a:r>
            <a:rPr lang="en-GB" sz="1400">
              <a:latin typeface="Barlow" panose="00000500000000000000" pitchFamily="2" charset="0"/>
            </a:rPr>
            <a:t> evaluation: </a:t>
          </a:r>
          <a:br>
            <a:rPr lang="en-GB" sz="1400">
              <a:latin typeface="Barlow" panose="00000500000000000000" pitchFamily="2" charset="0"/>
            </a:rPr>
          </a:br>
          <a:r>
            <a:rPr lang="en-GB" sz="1400">
              <a:latin typeface="Barlow" panose="00000500000000000000" pitchFamily="2" charset="0"/>
            </a:rPr>
            <a:t>3 months re-assessment</a:t>
          </a:r>
        </a:p>
      </dgm:t>
    </dgm:pt>
    <dgm:pt modelId="{37547C07-EE9B-453D-9597-30BCDB6597E0}" type="parTrans" cxnId="{4A696EE5-F1A5-4F92-998F-3779818C0813}">
      <dgm:prSet/>
      <dgm:spPr/>
      <dgm:t>
        <a:bodyPr/>
        <a:lstStyle/>
        <a:p>
          <a:pPr algn="ctr"/>
          <a:endParaRPr lang="en-GB" sz="1400">
            <a:latin typeface="Barlow" panose="00000500000000000000" pitchFamily="2" charset="0"/>
          </a:endParaRPr>
        </a:p>
      </dgm:t>
    </dgm:pt>
    <dgm:pt modelId="{5BF048A1-701A-498B-85D5-E17A1F4099F5}" type="sibTrans" cxnId="{4A696EE5-F1A5-4F92-998F-3779818C0813}">
      <dgm:prSet custT="1"/>
      <dgm:spPr>
        <a:ln w="12700">
          <a:solidFill>
            <a:srgbClr val="005DA8"/>
          </a:solidFill>
          <a:headEnd type="none" w="med" len="med"/>
          <a:tailEnd type="triangle" w="med" len="med"/>
        </a:ln>
      </dgm:spPr>
      <dgm:t>
        <a:bodyPr/>
        <a:lstStyle/>
        <a:p>
          <a:pPr algn="ctr"/>
          <a:endParaRPr lang="en-GB" sz="1400">
            <a:latin typeface="Barlow" panose="00000500000000000000" pitchFamily="2" charset="0"/>
          </a:endParaRPr>
        </a:p>
      </dgm:t>
    </dgm:pt>
    <dgm:pt modelId="{7D9F45B3-87DA-4195-898F-A6435B36D50F}">
      <dgm:prSet custT="1"/>
      <dgm:spPr/>
      <dgm:t>
        <a:bodyPr/>
        <a:lstStyle/>
        <a:p>
          <a:r>
            <a:rPr lang="en-GB" sz="1400" dirty="0">
              <a:latin typeface="Barlow" panose="00000500000000000000" pitchFamily="2" charset="0"/>
            </a:rPr>
            <a:t>Data collation, analysis and presentation. </a:t>
          </a:r>
          <a:r>
            <a:rPr lang="en-GB" sz="1400" dirty="0">
              <a:solidFill>
                <a:schemeClr val="bg1"/>
              </a:solidFill>
              <a:latin typeface="Barlow" panose="00000500000000000000" pitchFamily="2" charset="0"/>
              <a:hlinkClick xmlns:r="http://schemas.openxmlformats.org/officeDocument/2006/relationships" r:id="rId4">
                <a:extLst>
                  <a:ext uri="{A12FA001-AC4F-418D-AE19-62706E023703}">
                    <ahyp:hlinkClr xmlns:ahyp="http://schemas.microsoft.com/office/drawing/2018/hyperlinkcolor" val="tx"/>
                  </a:ext>
                </a:extLst>
              </a:hlinkClick>
            </a:rPr>
            <a:t>Share</a:t>
          </a:r>
          <a:r>
            <a:rPr lang="en-GB" sz="1400" dirty="0">
              <a:latin typeface="Barlow" panose="00000500000000000000" pitchFamily="2" charset="0"/>
            </a:rPr>
            <a:t> findings with DOTW to receive Safe Surgeries champion certificate</a:t>
          </a:r>
        </a:p>
      </dgm:t>
    </dgm:pt>
    <dgm:pt modelId="{6B188DE0-4CAF-4FE5-9904-EDC405508DD6}" type="parTrans" cxnId="{DB415475-D9AE-4052-9BA7-95AA7587D71E}">
      <dgm:prSet/>
      <dgm:spPr/>
      <dgm:t>
        <a:bodyPr/>
        <a:lstStyle/>
        <a:p>
          <a:endParaRPr lang="en-GB" sz="1400">
            <a:latin typeface="Barlow" panose="00000500000000000000" pitchFamily="2" charset="0"/>
          </a:endParaRPr>
        </a:p>
      </dgm:t>
    </dgm:pt>
    <dgm:pt modelId="{C72AEF53-1425-4D0C-AC74-09340E8D0B00}" type="sibTrans" cxnId="{DB415475-D9AE-4052-9BA7-95AA7587D71E}">
      <dgm:prSet/>
      <dgm:spPr/>
      <dgm:t>
        <a:bodyPr/>
        <a:lstStyle/>
        <a:p>
          <a:endParaRPr lang="en-GB" sz="1400">
            <a:latin typeface="Barlow" panose="00000500000000000000" pitchFamily="2" charset="0"/>
          </a:endParaRPr>
        </a:p>
      </dgm:t>
    </dgm:pt>
    <dgm:pt modelId="{6FA2BCF3-ABD7-48BA-AA47-50C506A67C63}">
      <dgm:prSet custT="1"/>
      <dgm:spPr>
        <a:solidFill>
          <a:srgbClr val="F37321"/>
        </a:solidFill>
      </dgm:spPr>
      <dgm:t>
        <a:bodyPr/>
        <a:lstStyle/>
        <a:p>
          <a:r>
            <a:rPr lang="en-GB" sz="1400">
              <a:latin typeface="Barlow" panose="00000500000000000000" pitchFamily="2" charset="0"/>
            </a:rPr>
            <a:t>Introduce the QIP to your practice, inform DOTW and </a:t>
          </a:r>
          <a:r>
            <a:rPr lang="x-none" altLang="x-none" sz="1400">
              <a:solidFill>
                <a:srgbClr val="65B6E7"/>
              </a:solidFill>
              <a:latin typeface="Barlow" panose="00000500000000000000" pitchFamily="2" charset="0"/>
              <a:hlinkClick xmlns:r="http://schemas.openxmlformats.org/officeDocument/2006/relationships" r:id="rId5">
                <a:extLst>
                  <a:ext uri="{A12FA001-AC4F-418D-AE19-62706E023703}">
                    <ahyp:hlinkClr xmlns:ahyp="http://schemas.microsoft.com/office/drawing/2018/hyperlinkcolor" val="tx"/>
                  </a:ext>
                </a:extLst>
              </a:hlinkClick>
            </a:rPr>
            <a:t>join the Safe Surgeries network </a:t>
          </a:r>
          <a:endParaRPr lang="en-GB" sz="1400">
            <a:solidFill>
              <a:srgbClr val="65B6E7"/>
            </a:solidFill>
            <a:latin typeface="Barlow" panose="00000500000000000000" pitchFamily="2" charset="0"/>
          </a:endParaRPr>
        </a:p>
      </dgm:t>
    </dgm:pt>
    <dgm:pt modelId="{56A3DB96-B99E-490D-B916-5F6FB1E0D3D6}" type="parTrans" cxnId="{7643BDEC-CA9F-4978-B885-D1DED3DCCF96}">
      <dgm:prSet/>
      <dgm:spPr/>
      <dgm:t>
        <a:bodyPr/>
        <a:lstStyle/>
        <a:p>
          <a:endParaRPr lang="en-GB" sz="1400">
            <a:latin typeface="Barlow" panose="00000500000000000000" pitchFamily="2" charset="0"/>
          </a:endParaRPr>
        </a:p>
      </dgm:t>
    </dgm:pt>
    <dgm:pt modelId="{3A653C62-1F56-40F5-B46F-DA0E2AD71E3E}" type="sibTrans" cxnId="{7643BDEC-CA9F-4978-B885-D1DED3DCCF96}">
      <dgm:prSet custT="1"/>
      <dgm:spPr>
        <a:ln w="12700">
          <a:solidFill>
            <a:srgbClr val="005DA8"/>
          </a:solidFill>
          <a:headEnd type="none" w="med" len="med"/>
          <a:tailEnd type="triangle" w="med" len="med"/>
        </a:ln>
      </dgm:spPr>
      <dgm:t>
        <a:bodyPr/>
        <a:lstStyle/>
        <a:p>
          <a:endParaRPr lang="en-GB" sz="1400">
            <a:latin typeface="Barlow" panose="00000500000000000000" pitchFamily="2" charset="0"/>
          </a:endParaRPr>
        </a:p>
      </dgm:t>
    </dgm:pt>
    <dgm:pt modelId="{3EEBC3BF-90AA-4311-87C7-284848A35354}">
      <dgm:prSet phldrT="[Text]" custT="1"/>
      <dgm:spPr>
        <a:solidFill>
          <a:srgbClr val="008876"/>
        </a:solidFill>
      </dgm:spPr>
      <dgm:t>
        <a:bodyPr/>
        <a:lstStyle/>
        <a:p>
          <a:pPr algn="ctr"/>
          <a:r>
            <a:rPr lang="en-GB" altLang="x-none" sz="1400" dirty="0">
              <a:solidFill>
                <a:srgbClr val="65B6E7"/>
              </a:solidFill>
              <a:latin typeface="Barlow" panose="00000500000000000000" pitchFamily="2" charset="0"/>
              <a:cs typeface="Arial"/>
              <a:hlinkClick xmlns:r="http://schemas.openxmlformats.org/officeDocument/2006/relationships" r:id="rId1">
                <a:extLst>
                  <a:ext uri="{A12FA001-AC4F-418D-AE19-62706E023703}">
                    <ahyp:hlinkClr xmlns:ahyp="http://schemas.microsoft.com/office/drawing/2018/hyperlinkcolor" val="tx"/>
                  </a:ext>
                </a:extLst>
              </a:hlinkClick>
            </a:rPr>
            <a:t>Baseline</a:t>
          </a:r>
          <a:r>
            <a:rPr lang="en-GB" altLang="x-none" sz="1400" dirty="0">
              <a:solidFill>
                <a:srgbClr val="65B6E7"/>
              </a:solidFill>
              <a:latin typeface="Barlow" panose="00000500000000000000" pitchFamily="2" charset="0"/>
              <a:cs typeface="Arial"/>
            </a:rPr>
            <a:t> </a:t>
          </a:r>
          <a:r>
            <a:rPr lang="en-GB" altLang="x-none" sz="1400" dirty="0">
              <a:latin typeface="Barlow" panose="00000500000000000000" pitchFamily="2" charset="0"/>
              <a:cs typeface="Arial"/>
            </a:rPr>
            <a:t>assessment:</a:t>
          </a:r>
          <a:br>
            <a:rPr lang="en-GB" altLang="x-none" sz="1400" dirty="0">
              <a:latin typeface="Barlow" panose="00000500000000000000" pitchFamily="2" charset="0"/>
              <a:cs typeface="Arial"/>
            </a:rPr>
          </a:br>
          <a:r>
            <a:rPr lang="en-GB" altLang="x-none" sz="1400" dirty="0">
              <a:latin typeface="Barlow" panose="00000500000000000000" pitchFamily="2" charset="0"/>
              <a:cs typeface="Arial"/>
            </a:rPr>
            <a:t>ST3</a:t>
          </a:r>
          <a:r>
            <a:rPr lang="x-none" altLang="x-none" sz="1400" dirty="0">
              <a:latin typeface="Barlow" panose="00000500000000000000" pitchFamily="2" charset="0"/>
              <a:cs typeface="Arial"/>
            </a:rPr>
            <a:t> observ</a:t>
          </a:r>
          <a:r>
            <a:rPr lang="en-GB" altLang="x-none" sz="1400" dirty="0">
              <a:latin typeface="Barlow" panose="00000500000000000000" pitchFamily="2" charset="0"/>
              <a:cs typeface="Arial"/>
            </a:rPr>
            <a:t>e/</a:t>
          </a:r>
          <a:r>
            <a:rPr lang="en-GB" altLang="x-none" sz="1400" dirty="0" err="1">
              <a:latin typeface="Barlow" panose="00000500000000000000" pitchFamily="2" charset="0"/>
              <a:cs typeface="Arial"/>
            </a:rPr>
            <a:t>i</a:t>
          </a:r>
          <a:r>
            <a:rPr lang="x-none" altLang="x-none" sz="1400" dirty="0">
              <a:latin typeface="Barlow" panose="00000500000000000000" pitchFamily="2" charset="0"/>
              <a:cs typeface="Arial"/>
            </a:rPr>
            <a:t>nterview admin staff to assess current practices over 1-2 weeks</a:t>
          </a:r>
          <a:r>
            <a:rPr lang="en-GB" altLang="x-none" sz="1400" dirty="0">
              <a:latin typeface="Barlow" panose="00000500000000000000" pitchFamily="2" charset="0"/>
              <a:cs typeface="Arial"/>
            </a:rPr>
            <a:t> (</a:t>
          </a:r>
          <a:r>
            <a:rPr lang="en-GB" altLang="x-none" sz="1400" dirty="0">
              <a:solidFill>
                <a:srgbClr val="65B6E7"/>
              </a:solidFill>
              <a:latin typeface="Barlow" panose="00000500000000000000" pitchFamily="2" charset="0"/>
              <a:cs typeface="Arial"/>
              <a:hlinkClick xmlns:r="http://schemas.openxmlformats.org/officeDocument/2006/relationships" r:id="rId6">
                <a:extLst>
                  <a:ext uri="{A12FA001-AC4F-418D-AE19-62706E023703}">
                    <ahyp:hlinkClr xmlns:ahyp="http://schemas.microsoft.com/office/drawing/2018/hyperlinkcolor" val="tx"/>
                  </a:ext>
                </a:extLst>
              </a:hlinkClick>
            </a:rPr>
            <a:t>Practice Policy Review</a:t>
          </a:r>
          <a:r>
            <a:rPr lang="en-GB" altLang="x-none" sz="1400" dirty="0">
              <a:latin typeface="Barlow" panose="00000500000000000000" pitchFamily="2" charset="0"/>
              <a:cs typeface="Arial"/>
            </a:rPr>
            <a:t>)</a:t>
          </a:r>
          <a:endParaRPr lang="en-GB" sz="1400" dirty="0">
            <a:latin typeface="Barlow" panose="00000500000000000000" pitchFamily="2" charset="0"/>
            <a:cs typeface="Arial"/>
          </a:endParaRPr>
        </a:p>
      </dgm:t>
    </dgm:pt>
    <dgm:pt modelId="{23C6B7AD-25C0-49A7-BC1E-70A03CA78C78}" type="sibTrans" cxnId="{7F2718B7-E00A-4D29-8AB9-EB1C4DE60829}">
      <dgm:prSet custT="1"/>
      <dgm:spPr>
        <a:ln w="12700">
          <a:solidFill>
            <a:srgbClr val="005DA8"/>
          </a:solidFill>
          <a:headEnd type="none" w="med" len="med"/>
          <a:tailEnd type="triangle" w="med" len="med"/>
        </a:ln>
      </dgm:spPr>
      <dgm:t>
        <a:bodyPr/>
        <a:lstStyle/>
        <a:p>
          <a:pPr algn="ctr"/>
          <a:endParaRPr lang="en-GB" sz="1400">
            <a:latin typeface="Barlow" panose="00000500000000000000" pitchFamily="2" charset="0"/>
          </a:endParaRPr>
        </a:p>
      </dgm:t>
    </dgm:pt>
    <dgm:pt modelId="{D27E1A0F-DED2-4364-B8F4-4DED0BAD36C9}" type="parTrans" cxnId="{7F2718B7-E00A-4D29-8AB9-EB1C4DE60829}">
      <dgm:prSet/>
      <dgm:spPr/>
      <dgm:t>
        <a:bodyPr/>
        <a:lstStyle/>
        <a:p>
          <a:pPr algn="ctr"/>
          <a:endParaRPr lang="en-GB" sz="1400">
            <a:latin typeface="Barlow" panose="00000500000000000000" pitchFamily="2" charset="0"/>
          </a:endParaRPr>
        </a:p>
      </dgm:t>
    </dgm:pt>
    <dgm:pt modelId="{BC097B2D-BBC0-4559-AF19-0E5AEF2A8E6E}" type="pres">
      <dgm:prSet presAssocID="{8A7DC24B-FF08-42F2-BCD4-8B47804055C6}" presName="Name0" presStyleCnt="0">
        <dgm:presLayoutVars>
          <dgm:dir/>
          <dgm:resizeHandles val="exact"/>
        </dgm:presLayoutVars>
      </dgm:prSet>
      <dgm:spPr/>
    </dgm:pt>
    <dgm:pt modelId="{176B4FC2-01C5-4A5D-A31C-DE93C3E26B68}" type="pres">
      <dgm:prSet presAssocID="{6FA2BCF3-ABD7-48BA-AA47-50C506A67C63}" presName="node" presStyleLbl="node1" presStyleIdx="0" presStyleCnt="7">
        <dgm:presLayoutVars>
          <dgm:bulletEnabled val="1"/>
        </dgm:presLayoutVars>
      </dgm:prSet>
      <dgm:spPr/>
    </dgm:pt>
    <dgm:pt modelId="{93475286-F834-4151-B913-0E5815088664}" type="pres">
      <dgm:prSet presAssocID="{3A653C62-1F56-40F5-B46F-DA0E2AD71E3E}" presName="sibTrans" presStyleLbl="sibTrans1D1" presStyleIdx="0" presStyleCnt="6"/>
      <dgm:spPr/>
    </dgm:pt>
    <dgm:pt modelId="{CDAB9115-9803-4000-8FB7-EC04C7D81686}" type="pres">
      <dgm:prSet presAssocID="{3A653C62-1F56-40F5-B46F-DA0E2AD71E3E}" presName="connectorText" presStyleLbl="sibTrans1D1" presStyleIdx="0" presStyleCnt="6"/>
      <dgm:spPr/>
    </dgm:pt>
    <dgm:pt modelId="{8B73E7ED-4480-4589-9565-954DE6E09D53}" type="pres">
      <dgm:prSet presAssocID="{EEC21C6B-4ED0-4F85-9F31-3C7766DD6C6B}" presName="node" presStyleLbl="node1" presStyleIdx="1" presStyleCnt="7">
        <dgm:presLayoutVars>
          <dgm:bulletEnabled val="1"/>
        </dgm:presLayoutVars>
      </dgm:prSet>
      <dgm:spPr/>
    </dgm:pt>
    <dgm:pt modelId="{3B927259-788B-4E8D-8EC4-CF0010E90EAC}" type="pres">
      <dgm:prSet presAssocID="{B68E9A91-4DC8-4D28-8EC4-9F47AF442E62}" presName="sibTrans" presStyleLbl="sibTrans1D1" presStyleIdx="1" presStyleCnt="6"/>
      <dgm:spPr/>
    </dgm:pt>
    <dgm:pt modelId="{78899A67-23B7-4B8E-B7BE-BFE75CA21994}" type="pres">
      <dgm:prSet presAssocID="{B68E9A91-4DC8-4D28-8EC4-9F47AF442E62}" presName="connectorText" presStyleLbl="sibTrans1D1" presStyleIdx="1" presStyleCnt="6"/>
      <dgm:spPr/>
    </dgm:pt>
    <dgm:pt modelId="{602EC151-702A-4FD8-B715-3F9CD53C1A05}" type="pres">
      <dgm:prSet presAssocID="{3EEBC3BF-90AA-4311-87C7-284848A35354}" presName="node" presStyleLbl="node1" presStyleIdx="2" presStyleCnt="7">
        <dgm:presLayoutVars>
          <dgm:bulletEnabled val="1"/>
        </dgm:presLayoutVars>
      </dgm:prSet>
      <dgm:spPr/>
    </dgm:pt>
    <dgm:pt modelId="{38AB2554-CE87-4EF2-B610-54631AC983C5}" type="pres">
      <dgm:prSet presAssocID="{23C6B7AD-25C0-49A7-BC1E-70A03CA78C78}" presName="sibTrans" presStyleLbl="sibTrans1D1" presStyleIdx="2" presStyleCnt="6"/>
      <dgm:spPr/>
    </dgm:pt>
    <dgm:pt modelId="{AC939B70-E7D6-4149-B2DB-881A32DACE54}" type="pres">
      <dgm:prSet presAssocID="{23C6B7AD-25C0-49A7-BC1E-70A03CA78C78}" presName="connectorText" presStyleLbl="sibTrans1D1" presStyleIdx="2" presStyleCnt="6"/>
      <dgm:spPr/>
    </dgm:pt>
    <dgm:pt modelId="{781FCA4A-F5DF-44AD-8996-2224509477DF}" type="pres">
      <dgm:prSet presAssocID="{8375976F-E906-4911-A492-F1ACAE65F83A}" presName="node" presStyleLbl="node1" presStyleIdx="3" presStyleCnt="7">
        <dgm:presLayoutVars>
          <dgm:bulletEnabled val="1"/>
        </dgm:presLayoutVars>
      </dgm:prSet>
      <dgm:spPr/>
    </dgm:pt>
    <dgm:pt modelId="{027EE9F0-1BA4-464E-8EDE-A279CAD41A76}" type="pres">
      <dgm:prSet presAssocID="{A0F30813-C55F-4EBD-AB2A-C20B3D245AF8}" presName="sibTrans" presStyleLbl="sibTrans1D1" presStyleIdx="3" presStyleCnt="6"/>
      <dgm:spPr/>
    </dgm:pt>
    <dgm:pt modelId="{8FE1D5F6-0D36-4F70-9084-BFDF117314BE}" type="pres">
      <dgm:prSet presAssocID="{A0F30813-C55F-4EBD-AB2A-C20B3D245AF8}" presName="connectorText" presStyleLbl="sibTrans1D1" presStyleIdx="3" presStyleCnt="6"/>
      <dgm:spPr/>
    </dgm:pt>
    <dgm:pt modelId="{0E58F54C-8B5B-41D3-9A82-E4302A97A56A}" type="pres">
      <dgm:prSet presAssocID="{ABBCC622-1A47-4B8C-A668-CBACAE2E6627}" presName="node" presStyleLbl="node1" presStyleIdx="4" presStyleCnt="7">
        <dgm:presLayoutVars>
          <dgm:bulletEnabled val="1"/>
        </dgm:presLayoutVars>
      </dgm:prSet>
      <dgm:spPr/>
    </dgm:pt>
    <dgm:pt modelId="{A6CD1308-6AC8-48A4-B780-363D94096799}" type="pres">
      <dgm:prSet presAssocID="{C66D367B-3C42-4C60-BA93-4EC04ABCABA4}" presName="sibTrans" presStyleLbl="sibTrans1D1" presStyleIdx="4" presStyleCnt="6"/>
      <dgm:spPr/>
    </dgm:pt>
    <dgm:pt modelId="{76E92D19-E2EB-4DB9-9CC6-549FFB05F91D}" type="pres">
      <dgm:prSet presAssocID="{C66D367B-3C42-4C60-BA93-4EC04ABCABA4}" presName="connectorText" presStyleLbl="sibTrans1D1" presStyleIdx="4" presStyleCnt="6"/>
      <dgm:spPr/>
    </dgm:pt>
    <dgm:pt modelId="{40D5B7CC-1E8F-4829-AFFF-E2AEEB813A08}" type="pres">
      <dgm:prSet presAssocID="{EFB2A034-C513-4D5D-9F94-70DCD5EEE278}" presName="node" presStyleLbl="node1" presStyleIdx="5" presStyleCnt="7">
        <dgm:presLayoutVars>
          <dgm:bulletEnabled val="1"/>
        </dgm:presLayoutVars>
      </dgm:prSet>
      <dgm:spPr/>
    </dgm:pt>
    <dgm:pt modelId="{5C1EE7A4-786C-4A3A-80A9-53691EC7F6B5}" type="pres">
      <dgm:prSet presAssocID="{5BF048A1-701A-498B-85D5-E17A1F4099F5}" presName="sibTrans" presStyleLbl="sibTrans1D1" presStyleIdx="5" presStyleCnt="6"/>
      <dgm:spPr/>
    </dgm:pt>
    <dgm:pt modelId="{96DD69F8-7E95-4746-973F-457BE386C0F8}" type="pres">
      <dgm:prSet presAssocID="{5BF048A1-701A-498B-85D5-E17A1F4099F5}" presName="connectorText" presStyleLbl="sibTrans1D1" presStyleIdx="5" presStyleCnt="6"/>
      <dgm:spPr/>
    </dgm:pt>
    <dgm:pt modelId="{661FAEF9-2E32-4925-ADB7-84A7EA8D9279}" type="pres">
      <dgm:prSet presAssocID="{7D9F45B3-87DA-4195-898F-A6435B36D50F}" presName="node" presStyleLbl="node1" presStyleIdx="6" presStyleCnt="7">
        <dgm:presLayoutVars>
          <dgm:bulletEnabled val="1"/>
        </dgm:presLayoutVars>
      </dgm:prSet>
      <dgm:spPr/>
    </dgm:pt>
  </dgm:ptLst>
  <dgm:cxnLst>
    <dgm:cxn modelId="{9460012C-2C22-437E-91C8-E569397A210A}" type="presOf" srcId="{C66D367B-3C42-4C60-BA93-4EC04ABCABA4}" destId="{76E92D19-E2EB-4DB9-9CC6-549FFB05F91D}" srcOrd="1" destOrd="0" presId="urn:microsoft.com/office/officeart/2005/8/layout/bProcess3"/>
    <dgm:cxn modelId="{F08F282C-AE2A-4D94-A057-5ADD88D4BBD6}" type="presOf" srcId="{3A653C62-1F56-40F5-B46F-DA0E2AD71E3E}" destId="{93475286-F834-4151-B913-0E5815088664}" srcOrd="0" destOrd="0" presId="urn:microsoft.com/office/officeart/2005/8/layout/bProcess3"/>
    <dgm:cxn modelId="{AA633D37-2562-441A-8725-1077F0E6B2B2}" type="presOf" srcId="{8A7DC24B-FF08-42F2-BCD4-8B47804055C6}" destId="{BC097B2D-BBC0-4559-AF19-0E5AEF2A8E6E}" srcOrd="0" destOrd="0" presId="urn:microsoft.com/office/officeart/2005/8/layout/bProcess3"/>
    <dgm:cxn modelId="{33D97138-4AC7-46D3-823F-4CA95B95BC71}" type="presOf" srcId="{EEC21C6B-4ED0-4F85-9F31-3C7766DD6C6B}" destId="{8B73E7ED-4480-4589-9565-954DE6E09D53}" srcOrd="0" destOrd="0" presId="urn:microsoft.com/office/officeart/2005/8/layout/bProcess3"/>
    <dgm:cxn modelId="{2049963B-96AB-4EF5-BAA0-B95246C90B49}" type="presOf" srcId="{6FA2BCF3-ABD7-48BA-AA47-50C506A67C63}" destId="{176B4FC2-01C5-4A5D-A31C-DE93C3E26B68}" srcOrd="0" destOrd="0" presId="urn:microsoft.com/office/officeart/2005/8/layout/bProcess3"/>
    <dgm:cxn modelId="{B7A1835C-3CDF-4CC3-8AAA-AE806B95A813}" srcId="{8A7DC24B-FF08-42F2-BCD4-8B47804055C6}" destId="{ABBCC622-1A47-4B8C-A668-CBACAE2E6627}" srcOrd="4" destOrd="0" parTransId="{5874DFC5-6A2D-400E-AFE8-5A6F940E1FCE}" sibTransId="{C66D367B-3C42-4C60-BA93-4EC04ABCABA4}"/>
    <dgm:cxn modelId="{D8B61961-1680-435E-9ABF-0BF51DC7A78D}" type="presOf" srcId="{7D9F45B3-87DA-4195-898F-A6435B36D50F}" destId="{661FAEF9-2E32-4925-ADB7-84A7EA8D9279}" srcOrd="0" destOrd="0" presId="urn:microsoft.com/office/officeart/2005/8/layout/bProcess3"/>
    <dgm:cxn modelId="{6CBF474A-716B-40A5-95B4-2A8870743D7C}" type="presOf" srcId="{A0F30813-C55F-4EBD-AB2A-C20B3D245AF8}" destId="{8FE1D5F6-0D36-4F70-9084-BFDF117314BE}" srcOrd="1" destOrd="0" presId="urn:microsoft.com/office/officeart/2005/8/layout/bProcess3"/>
    <dgm:cxn modelId="{AD9FE06A-4762-4FA6-A8D4-66775FB7B256}" type="presOf" srcId="{3EEBC3BF-90AA-4311-87C7-284848A35354}" destId="{602EC151-702A-4FD8-B715-3F9CD53C1A05}" srcOrd="0" destOrd="0" presId="urn:microsoft.com/office/officeart/2005/8/layout/bProcess3"/>
    <dgm:cxn modelId="{DB415475-D9AE-4052-9BA7-95AA7587D71E}" srcId="{8A7DC24B-FF08-42F2-BCD4-8B47804055C6}" destId="{7D9F45B3-87DA-4195-898F-A6435B36D50F}" srcOrd="6" destOrd="0" parTransId="{6B188DE0-4CAF-4FE5-9904-EDC405508DD6}" sibTransId="{C72AEF53-1425-4D0C-AC74-09340E8D0B00}"/>
    <dgm:cxn modelId="{3213F27D-6BE5-4657-80BC-0270F099F557}" type="presOf" srcId="{23C6B7AD-25C0-49A7-BC1E-70A03CA78C78}" destId="{38AB2554-CE87-4EF2-B610-54631AC983C5}" srcOrd="0" destOrd="0" presId="urn:microsoft.com/office/officeart/2005/8/layout/bProcess3"/>
    <dgm:cxn modelId="{0D321180-97BD-4FF3-A3E5-EA57193889E7}" srcId="{8A7DC24B-FF08-42F2-BCD4-8B47804055C6}" destId="{8375976F-E906-4911-A492-F1ACAE65F83A}" srcOrd="3" destOrd="0" parTransId="{2587DF2B-D8FC-4B28-A01E-B5A409CB1661}" sibTransId="{A0F30813-C55F-4EBD-AB2A-C20B3D245AF8}"/>
    <dgm:cxn modelId="{B2BAE383-088E-4840-97D5-763CC1D654C4}" srcId="{8A7DC24B-FF08-42F2-BCD4-8B47804055C6}" destId="{EEC21C6B-4ED0-4F85-9F31-3C7766DD6C6B}" srcOrd="1" destOrd="0" parTransId="{B8C43916-FF7B-42BC-BA51-F5E4D1488928}" sibTransId="{B68E9A91-4DC8-4D28-8EC4-9F47AF442E62}"/>
    <dgm:cxn modelId="{23ADC184-7A38-494C-ABDB-B2333E580F65}" type="presOf" srcId="{B68E9A91-4DC8-4D28-8EC4-9F47AF442E62}" destId="{78899A67-23B7-4B8E-B7BE-BFE75CA21994}" srcOrd="1" destOrd="0" presId="urn:microsoft.com/office/officeart/2005/8/layout/bProcess3"/>
    <dgm:cxn modelId="{30E3E49F-B456-4E33-8873-38A41A1DAD1D}" type="presOf" srcId="{EFB2A034-C513-4D5D-9F94-70DCD5EEE278}" destId="{40D5B7CC-1E8F-4829-AFFF-E2AEEB813A08}" srcOrd="0" destOrd="0" presId="urn:microsoft.com/office/officeart/2005/8/layout/bProcess3"/>
    <dgm:cxn modelId="{728EA5A8-D274-449E-A850-9D0759A2118E}" type="presOf" srcId="{5BF048A1-701A-498B-85D5-E17A1F4099F5}" destId="{96DD69F8-7E95-4746-973F-457BE386C0F8}" srcOrd="1" destOrd="0" presId="urn:microsoft.com/office/officeart/2005/8/layout/bProcess3"/>
    <dgm:cxn modelId="{7F2718B7-E00A-4D29-8AB9-EB1C4DE60829}" srcId="{8A7DC24B-FF08-42F2-BCD4-8B47804055C6}" destId="{3EEBC3BF-90AA-4311-87C7-284848A35354}" srcOrd="2" destOrd="0" parTransId="{D27E1A0F-DED2-4364-B8F4-4DED0BAD36C9}" sibTransId="{23C6B7AD-25C0-49A7-BC1E-70A03CA78C78}"/>
    <dgm:cxn modelId="{4D3A2AC0-761D-4D95-A31F-5296235F589D}" type="presOf" srcId="{3A653C62-1F56-40F5-B46F-DA0E2AD71E3E}" destId="{CDAB9115-9803-4000-8FB7-EC04C7D81686}" srcOrd="1" destOrd="0" presId="urn:microsoft.com/office/officeart/2005/8/layout/bProcess3"/>
    <dgm:cxn modelId="{1CC781C7-7B6A-405E-8005-4175357E5246}" type="presOf" srcId="{B68E9A91-4DC8-4D28-8EC4-9F47AF442E62}" destId="{3B927259-788B-4E8D-8EC4-CF0010E90EAC}" srcOrd="0" destOrd="0" presId="urn:microsoft.com/office/officeart/2005/8/layout/bProcess3"/>
    <dgm:cxn modelId="{8C8DAAD7-F03C-4EA2-8357-43DC6D9C8C60}" type="presOf" srcId="{ABBCC622-1A47-4B8C-A668-CBACAE2E6627}" destId="{0E58F54C-8B5B-41D3-9A82-E4302A97A56A}" srcOrd="0" destOrd="0" presId="urn:microsoft.com/office/officeart/2005/8/layout/bProcess3"/>
    <dgm:cxn modelId="{A3B65DDA-8CD1-4D1C-8538-20083F94BC7A}" type="presOf" srcId="{23C6B7AD-25C0-49A7-BC1E-70A03CA78C78}" destId="{AC939B70-E7D6-4149-B2DB-881A32DACE54}" srcOrd="1" destOrd="0" presId="urn:microsoft.com/office/officeart/2005/8/layout/bProcess3"/>
    <dgm:cxn modelId="{CF17E9E1-184F-48B3-B128-E8B7652EE675}" type="presOf" srcId="{C66D367B-3C42-4C60-BA93-4EC04ABCABA4}" destId="{A6CD1308-6AC8-48A4-B780-363D94096799}" srcOrd="0" destOrd="0" presId="urn:microsoft.com/office/officeart/2005/8/layout/bProcess3"/>
    <dgm:cxn modelId="{4A696EE5-F1A5-4F92-998F-3779818C0813}" srcId="{8A7DC24B-FF08-42F2-BCD4-8B47804055C6}" destId="{EFB2A034-C513-4D5D-9F94-70DCD5EEE278}" srcOrd="5" destOrd="0" parTransId="{37547C07-EE9B-453D-9597-30BCDB6597E0}" sibTransId="{5BF048A1-701A-498B-85D5-E17A1F4099F5}"/>
    <dgm:cxn modelId="{7643BDEC-CA9F-4978-B885-D1DED3DCCF96}" srcId="{8A7DC24B-FF08-42F2-BCD4-8B47804055C6}" destId="{6FA2BCF3-ABD7-48BA-AA47-50C506A67C63}" srcOrd="0" destOrd="0" parTransId="{56A3DB96-B99E-490D-B916-5F6FB1E0D3D6}" sibTransId="{3A653C62-1F56-40F5-B46F-DA0E2AD71E3E}"/>
    <dgm:cxn modelId="{7CB4F7EF-DFFA-4328-947F-45BCC0104D18}" type="presOf" srcId="{8375976F-E906-4911-A492-F1ACAE65F83A}" destId="{781FCA4A-F5DF-44AD-8996-2224509477DF}" srcOrd="0" destOrd="0" presId="urn:microsoft.com/office/officeart/2005/8/layout/bProcess3"/>
    <dgm:cxn modelId="{52C273F2-53D6-43C5-AFA8-D46E87ED08F5}" type="presOf" srcId="{5BF048A1-701A-498B-85D5-E17A1F4099F5}" destId="{5C1EE7A4-786C-4A3A-80A9-53691EC7F6B5}" srcOrd="0" destOrd="0" presId="urn:microsoft.com/office/officeart/2005/8/layout/bProcess3"/>
    <dgm:cxn modelId="{1E1BDCF2-B58D-45AC-8A8C-51AC4740D9A0}" type="presOf" srcId="{A0F30813-C55F-4EBD-AB2A-C20B3D245AF8}" destId="{027EE9F0-1BA4-464E-8EDE-A279CAD41A76}" srcOrd="0" destOrd="0" presId="urn:microsoft.com/office/officeart/2005/8/layout/bProcess3"/>
    <dgm:cxn modelId="{70D7ED4C-6B04-4000-A151-74C865999C9C}" type="presParOf" srcId="{BC097B2D-BBC0-4559-AF19-0E5AEF2A8E6E}" destId="{176B4FC2-01C5-4A5D-A31C-DE93C3E26B68}" srcOrd="0" destOrd="0" presId="urn:microsoft.com/office/officeart/2005/8/layout/bProcess3"/>
    <dgm:cxn modelId="{4978EB67-456C-4992-B99E-69F503D37DFB}" type="presParOf" srcId="{BC097B2D-BBC0-4559-AF19-0E5AEF2A8E6E}" destId="{93475286-F834-4151-B913-0E5815088664}" srcOrd="1" destOrd="0" presId="urn:microsoft.com/office/officeart/2005/8/layout/bProcess3"/>
    <dgm:cxn modelId="{10408F00-9309-48C4-9725-3314DD9CC5DA}" type="presParOf" srcId="{93475286-F834-4151-B913-0E5815088664}" destId="{CDAB9115-9803-4000-8FB7-EC04C7D81686}" srcOrd="0" destOrd="0" presId="urn:microsoft.com/office/officeart/2005/8/layout/bProcess3"/>
    <dgm:cxn modelId="{DB85D499-7582-458E-8BBF-91DF61DC855D}" type="presParOf" srcId="{BC097B2D-BBC0-4559-AF19-0E5AEF2A8E6E}" destId="{8B73E7ED-4480-4589-9565-954DE6E09D53}" srcOrd="2" destOrd="0" presId="urn:microsoft.com/office/officeart/2005/8/layout/bProcess3"/>
    <dgm:cxn modelId="{9B644BBA-175D-4E37-AE17-C2771A4C6932}" type="presParOf" srcId="{BC097B2D-BBC0-4559-AF19-0E5AEF2A8E6E}" destId="{3B927259-788B-4E8D-8EC4-CF0010E90EAC}" srcOrd="3" destOrd="0" presId="urn:microsoft.com/office/officeart/2005/8/layout/bProcess3"/>
    <dgm:cxn modelId="{7ABC2285-D69E-4EE8-90B2-60611EA22B64}" type="presParOf" srcId="{3B927259-788B-4E8D-8EC4-CF0010E90EAC}" destId="{78899A67-23B7-4B8E-B7BE-BFE75CA21994}" srcOrd="0" destOrd="0" presId="urn:microsoft.com/office/officeart/2005/8/layout/bProcess3"/>
    <dgm:cxn modelId="{301BFCD7-FDDE-4036-8DA3-DE95B776E7A9}" type="presParOf" srcId="{BC097B2D-BBC0-4559-AF19-0E5AEF2A8E6E}" destId="{602EC151-702A-4FD8-B715-3F9CD53C1A05}" srcOrd="4" destOrd="0" presId="urn:microsoft.com/office/officeart/2005/8/layout/bProcess3"/>
    <dgm:cxn modelId="{599FCE6A-7E91-48FB-A27B-74D3D8FA0E93}" type="presParOf" srcId="{BC097B2D-BBC0-4559-AF19-0E5AEF2A8E6E}" destId="{38AB2554-CE87-4EF2-B610-54631AC983C5}" srcOrd="5" destOrd="0" presId="urn:microsoft.com/office/officeart/2005/8/layout/bProcess3"/>
    <dgm:cxn modelId="{A854D05A-DBF3-41F6-B22D-4092316C310E}" type="presParOf" srcId="{38AB2554-CE87-4EF2-B610-54631AC983C5}" destId="{AC939B70-E7D6-4149-B2DB-881A32DACE54}" srcOrd="0" destOrd="0" presId="urn:microsoft.com/office/officeart/2005/8/layout/bProcess3"/>
    <dgm:cxn modelId="{479997EE-1C14-43EB-A419-95A1EE5B8843}" type="presParOf" srcId="{BC097B2D-BBC0-4559-AF19-0E5AEF2A8E6E}" destId="{781FCA4A-F5DF-44AD-8996-2224509477DF}" srcOrd="6" destOrd="0" presId="urn:microsoft.com/office/officeart/2005/8/layout/bProcess3"/>
    <dgm:cxn modelId="{AF092069-88E0-4B0F-87BB-45A13B819A51}" type="presParOf" srcId="{BC097B2D-BBC0-4559-AF19-0E5AEF2A8E6E}" destId="{027EE9F0-1BA4-464E-8EDE-A279CAD41A76}" srcOrd="7" destOrd="0" presId="urn:microsoft.com/office/officeart/2005/8/layout/bProcess3"/>
    <dgm:cxn modelId="{0A51D32C-7F55-4A0A-9E66-658E5CEB5436}" type="presParOf" srcId="{027EE9F0-1BA4-464E-8EDE-A279CAD41A76}" destId="{8FE1D5F6-0D36-4F70-9084-BFDF117314BE}" srcOrd="0" destOrd="0" presId="urn:microsoft.com/office/officeart/2005/8/layout/bProcess3"/>
    <dgm:cxn modelId="{01E64BC7-693C-461E-B9BA-AC3192708321}" type="presParOf" srcId="{BC097B2D-BBC0-4559-AF19-0E5AEF2A8E6E}" destId="{0E58F54C-8B5B-41D3-9A82-E4302A97A56A}" srcOrd="8" destOrd="0" presId="urn:microsoft.com/office/officeart/2005/8/layout/bProcess3"/>
    <dgm:cxn modelId="{03A0E125-28DA-4A70-AAAC-2A5175F12D55}" type="presParOf" srcId="{BC097B2D-BBC0-4559-AF19-0E5AEF2A8E6E}" destId="{A6CD1308-6AC8-48A4-B780-363D94096799}" srcOrd="9" destOrd="0" presId="urn:microsoft.com/office/officeart/2005/8/layout/bProcess3"/>
    <dgm:cxn modelId="{84C7F5DB-92D0-4DC4-9328-53B963725C9F}" type="presParOf" srcId="{A6CD1308-6AC8-48A4-B780-363D94096799}" destId="{76E92D19-E2EB-4DB9-9CC6-549FFB05F91D}" srcOrd="0" destOrd="0" presId="urn:microsoft.com/office/officeart/2005/8/layout/bProcess3"/>
    <dgm:cxn modelId="{E4434C67-E2D4-4C47-B50B-098269AA1E94}" type="presParOf" srcId="{BC097B2D-BBC0-4559-AF19-0E5AEF2A8E6E}" destId="{40D5B7CC-1E8F-4829-AFFF-E2AEEB813A08}" srcOrd="10" destOrd="0" presId="urn:microsoft.com/office/officeart/2005/8/layout/bProcess3"/>
    <dgm:cxn modelId="{01C3D695-B296-4EEB-9A84-C7D27152F8A2}" type="presParOf" srcId="{BC097B2D-BBC0-4559-AF19-0E5AEF2A8E6E}" destId="{5C1EE7A4-786C-4A3A-80A9-53691EC7F6B5}" srcOrd="11" destOrd="0" presId="urn:microsoft.com/office/officeart/2005/8/layout/bProcess3"/>
    <dgm:cxn modelId="{C356F483-2D07-4BC2-AC7F-BA1A24C8256F}" type="presParOf" srcId="{5C1EE7A4-786C-4A3A-80A9-53691EC7F6B5}" destId="{96DD69F8-7E95-4746-973F-457BE386C0F8}" srcOrd="0" destOrd="0" presId="urn:microsoft.com/office/officeart/2005/8/layout/bProcess3"/>
    <dgm:cxn modelId="{3624D325-06BF-4350-8DFA-6E0836383D95}" type="presParOf" srcId="{BC097B2D-BBC0-4559-AF19-0E5AEF2A8E6E}" destId="{661FAEF9-2E32-4925-ADB7-84A7EA8D9279}" srcOrd="12"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14C99-8A8E-40EF-B5AF-1DBE105F1F9A}">
      <dsp:nvSpPr>
        <dsp:cNvPr id="0" name=""/>
        <dsp:cNvSpPr/>
      </dsp:nvSpPr>
      <dsp:spPr>
        <a:xfrm>
          <a:off x="115650" y="827387"/>
          <a:ext cx="2754059" cy="860643"/>
        </a:xfrm>
        <a:prstGeom prst="round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Comply with NHS policy</a:t>
          </a:r>
        </a:p>
      </dsp:txBody>
      <dsp:txXfrm>
        <a:off x="157663" y="869400"/>
        <a:ext cx="2670033" cy="776617"/>
      </dsp:txXfrm>
    </dsp:sp>
    <dsp:sp modelId="{C9E000B5-B4D2-495D-A424-83E44C4BF08C}">
      <dsp:nvSpPr>
        <dsp:cNvPr id="0" name=""/>
        <dsp:cNvSpPr/>
      </dsp:nvSpPr>
      <dsp:spPr>
        <a:xfrm>
          <a:off x="898" y="703072"/>
          <a:ext cx="602450" cy="90367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C0C256-D247-4C33-86E0-EFE9117F28C3}">
      <dsp:nvSpPr>
        <dsp:cNvPr id="0" name=""/>
        <dsp:cNvSpPr/>
      </dsp:nvSpPr>
      <dsp:spPr>
        <a:xfrm>
          <a:off x="3131351" y="827387"/>
          <a:ext cx="2754059" cy="860643"/>
        </a:xfrm>
        <a:prstGeom prst="round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Be part of a supportive national network</a:t>
          </a:r>
        </a:p>
      </dsp:txBody>
      <dsp:txXfrm>
        <a:off x="3173364" y="869400"/>
        <a:ext cx="2670033" cy="776617"/>
      </dsp:txXfrm>
    </dsp:sp>
    <dsp:sp modelId="{905CDE2B-5FCE-43BB-BACC-AA36BE678B79}">
      <dsp:nvSpPr>
        <dsp:cNvPr id="0" name=""/>
        <dsp:cNvSpPr/>
      </dsp:nvSpPr>
      <dsp:spPr>
        <a:xfrm>
          <a:off x="3016599" y="703072"/>
          <a:ext cx="602450" cy="9036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0D36B4-8BF8-4720-9A76-5328E6B58295}">
      <dsp:nvSpPr>
        <dsp:cNvPr id="0" name=""/>
        <dsp:cNvSpPr/>
      </dsp:nvSpPr>
      <dsp:spPr>
        <a:xfrm>
          <a:off x="6147052" y="827387"/>
          <a:ext cx="2754059" cy="860643"/>
        </a:xfrm>
        <a:prstGeom prst="round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Support staff learning and skills building</a:t>
          </a:r>
        </a:p>
      </dsp:txBody>
      <dsp:txXfrm>
        <a:off x="6189065" y="869400"/>
        <a:ext cx="2670033" cy="776617"/>
      </dsp:txXfrm>
    </dsp:sp>
    <dsp:sp modelId="{28AE8B93-91CC-486F-A639-5154D11FEBEF}">
      <dsp:nvSpPr>
        <dsp:cNvPr id="0" name=""/>
        <dsp:cNvSpPr/>
      </dsp:nvSpPr>
      <dsp:spPr>
        <a:xfrm>
          <a:off x="6032299" y="703072"/>
          <a:ext cx="602450" cy="9036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CCF18F-0A26-419A-A8DB-3800185FF7A7}">
      <dsp:nvSpPr>
        <dsp:cNvPr id="0" name=""/>
        <dsp:cNvSpPr/>
      </dsp:nvSpPr>
      <dsp:spPr>
        <a:xfrm>
          <a:off x="115650" y="1910841"/>
          <a:ext cx="2754059" cy="860643"/>
        </a:xfrm>
        <a:prstGeom prst="round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Share good practice</a:t>
          </a:r>
        </a:p>
      </dsp:txBody>
      <dsp:txXfrm>
        <a:off x="157663" y="1952854"/>
        <a:ext cx="2670033" cy="776617"/>
      </dsp:txXfrm>
    </dsp:sp>
    <dsp:sp modelId="{65839B69-EDA6-40A3-BCF3-200205690FC0}">
      <dsp:nvSpPr>
        <dsp:cNvPr id="0" name=""/>
        <dsp:cNvSpPr/>
      </dsp:nvSpPr>
      <dsp:spPr>
        <a:xfrm>
          <a:off x="898" y="1786526"/>
          <a:ext cx="602450" cy="9036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70E438-840A-4EC6-83EB-6143BF3B8163}">
      <dsp:nvSpPr>
        <dsp:cNvPr id="0" name=""/>
        <dsp:cNvSpPr/>
      </dsp:nvSpPr>
      <dsp:spPr>
        <a:xfrm>
          <a:off x="3131351" y="1910841"/>
          <a:ext cx="2754059" cy="860643"/>
        </a:xfrm>
        <a:prstGeom prst="round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CQC approved</a:t>
          </a:r>
        </a:p>
      </dsp:txBody>
      <dsp:txXfrm>
        <a:off x="3173364" y="1952854"/>
        <a:ext cx="2670033" cy="776617"/>
      </dsp:txXfrm>
    </dsp:sp>
    <dsp:sp modelId="{8709A164-EFB6-4159-9BE4-9D8DC6D5CBBF}">
      <dsp:nvSpPr>
        <dsp:cNvPr id="0" name=""/>
        <dsp:cNvSpPr/>
      </dsp:nvSpPr>
      <dsp:spPr>
        <a:xfrm>
          <a:off x="3016599" y="1786526"/>
          <a:ext cx="602450" cy="9036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810217-746F-48C8-9435-1D26EC210EBC}">
      <dsp:nvSpPr>
        <dsp:cNvPr id="0" name=""/>
        <dsp:cNvSpPr/>
      </dsp:nvSpPr>
      <dsp:spPr>
        <a:xfrm>
          <a:off x="6147052" y="1910841"/>
          <a:ext cx="2754059" cy="860643"/>
        </a:xfrm>
        <a:prstGeom prst="round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Improve efficiency and communication in the registration process</a:t>
          </a:r>
        </a:p>
      </dsp:txBody>
      <dsp:txXfrm>
        <a:off x="6189065" y="1952854"/>
        <a:ext cx="2670033" cy="776617"/>
      </dsp:txXfrm>
    </dsp:sp>
    <dsp:sp modelId="{F3983D1A-75F2-45D7-A221-024484E42A8A}">
      <dsp:nvSpPr>
        <dsp:cNvPr id="0" name=""/>
        <dsp:cNvSpPr/>
      </dsp:nvSpPr>
      <dsp:spPr>
        <a:xfrm>
          <a:off x="6032299" y="1786526"/>
          <a:ext cx="602450" cy="903675"/>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1306D7-BC1C-44CC-80A8-2FF6FC8C3218}">
      <dsp:nvSpPr>
        <dsp:cNvPr id="0" name=""/>
        <dsp:cNvSpPr/>
      </dsp:nvSpPr>
      <dsp:spPr>
        <a:xfrm>
          <a:off x="115650" y="2994296"/>
          <a:ext cx="2754059" cy="860643"/>
        </a:xfrm>
        <a:prstGeom prst="round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Improve patient experience</a:t>
          </a:r>
        </a:p>
      </dsp:txBody>
      <dsp:txXfrm>
        <a:off x="157663" y="3036309"/>
        <a:ext cx="2670033" cy="776617"/>
      </dsp:txXfrm>
    </dsp:sp>
    <dsp:sp modelId="{343B8DA5-7DAC-485C-9013-01D58B269EB5}">
      <dsp:nvSpPr>
        <dsp:cNvPr id="0" name=""/>
        <dsp:cNvSpPr/>
      </dsp:nvSpPr>
      <dsp:spPr>
        <a:xfrm>
          <a:off x="898" y="2869981"/>
          <a:ext cx="602450" cy="90367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03156C-E64B-4FF5-B78C-C93D1F026259}">
      <dsp:nvSpPr>
        <dsp:cNvPr id="0" name=""/>
        <dsp:cNvSpPr/>
      </dsp:nvSpPr>
      <dsp:spPr>
        <a:xfrm>
          <a:off x="3131351" y="2994296"/>
          <a:ext cx="2754059" cy="860643"/>
        </a:xfrm>
        <a:prstGeom prst="round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2943"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kern="1200">
              <a:solidFill>
                <a:srgbClr val="005CA7"/>
              </a:solidFill>
              <a:latin typeface="Barlow" panose="00000500000000000000" pitchFamily="2" charset="0"/>
              <a:cs typeface="Arial" panose="020B0604020202020204" pitchFamily="34" charset="0"/>
            </a:rPr>
            <a:t>Meet the needs of your community</a:t>
          </a:r>
        </a:p>
      </dsp:txBody>
      <dsp:txXfrm>
        <a:off x="3173364" y="3036309"/>
        <a:ext cx="2670033" cy="776617"/>
      </dsp:txXfrm>
    </dsp:sp>
    <dsp:sp modelId="{318B9451-45BA-4A76-8CF9-8913042A19E0}">
      <dsp:nvSpPr>
        <dsp:cNvPr id="0" name=""/>
        <dsp:cNvSpPr/>
      </dsp:nvSpPr>
      <dsp:spPr>
        <a:xfrm>
          <a:off x="3016599" y="2869981"/>
          <a:ext cx="602450" cy="90367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0B5F09-2D62-442D-ACE7-AE4847D8F57F}">
      <dsp:nvSpPr>
        <dsp:cNvPr id="0" name=""/>
        <dsp:cNvSpPr/>
      </dsp:nvSpPr>
      <dsp:spPr>
        <a:xfrm>
          <a:off x="6147052" y="2994296"/>
          <a:ext cx="2754059" cy="860643"/>
        </a:xfrm>
        <a:prstGeom prst="round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2943" tIns="53340" rIns="53340" bIns="53340" numCol="1" spcCol="1270" anchor="ctr" anchorCtr="0">
          <a:noAutofit/>
        </a:bodyPr>
        <a:lstStyle/>
        <a:p>
          <a:pPr marL="0" lvl="0" indent="0" algn="l" defTabSz="622300">
            <a:lnSpc>
              <a:spcPct val="90000"/>
            </a:lnSpc>
            <a:spcBef>
              <a:spcPct val="0"/>
            </a:spcBef>
            <a:spcAft>
              <a:spcPct val="35000"/>
            </a:spcAft>
            <a:buClrTx/>
            <a:buSzTx/>
            <a:buFont typeface="Arial" panose="020B0604020202020204" pitchFamily="34" charset="0"/>
            <a:buNone/>
          </a:pPr>
          <a:r>
            <a:rPr lang="en-GB" sz="1400" b="0" kern="1200">
              <a:solidFill>
                <a:srgbClr val="005CA7"/>
              </a:solidFill>
              <a:latin typeface="Barlow" panose="00000500000000000000" pitchFamily="2" charset="0"/>
              <a:ea typeface="Helvetica Neue" charset="0"/>
              <a:cs typeface="Arial" panose="020B0604020202020204" pitchFamily="34" charset="0"/>
            </a:rPr>
            <a:t>Ensure lack of documents, immigration status and language do not prevent registration </a:t>
          </a:r>
          <a:endParaRPr lang="en-GB" sz="1400" b="0" kern="1200">
            <a:solidFill>
              <a:srgbClr val="005CA7"/>
            </a:solidFill>
            <a:latin typeface="Barlow" panose="00000500000000000000" pitchFamily="2" charset="0"/>
            <a:cs typeface="Arial" panose="020B0604020202020204" pitchFamily="34" charset="0"/>
          </a:endParaRPr>
        </a:p>
      </dsp:txBody>
      <dsp:txXfrm>
        <a:off x="6189065" y="3036309"/>
        <a:ext cx="2670033" cy="776617"/>
      </dsp:txXfrm>
    </dsp:sp>
    <dsp:sp modelId="{42E4E691-7B6D-423D-9DE1-7053056F7411}">
      <dsp:nvSpPr>
        <dsp:cNvPr id="0" name=""/>
        <dsp:cNvSpPr/>
      </dsp:nvSpPr>
      <dsp:spPr>
        <a:xfrm>
          <a:off x="6032299" y="2869981"/>
          <a:ext cx="602450" cy="903675"/>
        </a:xfrm>
        <a:prstGeom prst="rect">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75286-F834-4151-B913-0E5815088664}">
      <dsp:nvSpPr>
        <dsp:cNvPr id="0" name=""/>
        <dsp:cNvSpPr/>
      </dsp:nvSpPr>
      <dsp:spPr>
        <a:xfrm>
          <a:off x="2833315" y="587073"/>
          <a:ext cx="451229" cy="91440"/>
        </a:xfrm>
        <a:custGeom>
          <a:avLst/>
          <a:gdLst/>
          <a:ahLst/>
          <a:cxnLst/>
          <a:rect l="0" t="0" r="0" b="0"/>
          <a:pathLst>
            <a:path>
              <a:moveTo>
                <a:pt x="0" y="45720"/>
              </a:moveTo>
              <a:lnTo>
                <a:pt x="451229" y="45720"/>
              </a:lnTo>
            </a:path>
          </a:pathLst>
        </a:custGeom>
        <a:noFill/>
        <a:ln w="12700" cap="flat" cmpd="sng" algn="ctr">
          <a:solidFill>
            <a:srgbClr val="005DA8"/>
          </a:solidFill>
          <a:prstDash val="solid"/>
          <a:miter lim="800000"/>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Barlow" panose="00000500000000000000" pitchFamily="2" charset="0"/>
          </a:endParaRPr>
        </a:p>
      </dsp:txBody>
      <dsp:txXfrm>
        <a:off x="3046884" y="630382"/>
        <a:ext cx="24091" cy="4823"/>
      </dsp:txXfrm>
    </dsp:sp>
    <dsp:sp modelId="{176B4FC2-01C5-4A5D-A31C-DE93C3E26B68}">
      <dsp:nvSpPr>
        <dsp:cNvPr id="0" name=""/>
        <dsp:cNvSpPr/>
      </dsp:nvSpPr>
      <dsp:spPr>
        <a:xfrm>
          <a:off x="740205" y="4320"/>
          <a:ext cx="2094910" cy="1256946"/>
        </a:xfrm>
        <a:prstGeom prst="rect">
          <a:avLst/>
        </a:prstGeom>
        <a:solidFill>
          <a:srgbClr val="F373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latin typeface="Barlow" panose="00000500000000000000" pitchFamily="2" charset="0"/>
            </a:rPr>
            <a:t>Introduce the QIP to your practice, inform DOTW and </a:t>
          </a:r>
          <a:r>
            <a:rPr lang="x-none" altLang="x-none" sz="1400" kern="1200">
              <a:solidFill>
                <a:srgbClr val="65B6E7"/>
              </a:solidFill>
              <a:latin typeface="Barlow" panose="000005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join the Safe Surgeries network </a:t>
          </a:r>
          <a:endParaRPr lang="en-GB" sz="1400" kern="1200">
            <a:solidFill>
              <a:srgbClr val="65B6E7"/>
            </a:solidFill>
            <a:latin typeface="Barlow" panose="00000500000000000000" pitchFamily="2" charset="0"/>
          </a:endParaRPr>
        </a:p>
      </dsp:txBody>
      <dsp:txXfrm>
        <a:off x="740205" y="4320"/>
        <a:ext cx="2094910" cy="1256946"/>
      </dsp:txXfrm>
    </dsp:sp>
    <dsp:sp modelId="{3B927259-788B-4E8D-8EC4-CF0010E90EAC}">
      <dsp:nvSpPr>
        <dsp:cNvPr id="0" name=""/>
        <dsp:cNvSpPr/>
      </dsp:nvSpPr>
      <dsp:spPr>
        <a:xfrm>
          <a:off x="5410055" y="587073"/>
          <a:ext cx="451229" cy="91440"/>
        </a:xfrm>
        <a:custGeom>
          <a:avLst/>
          <a:gdLst/>
          <a:ahLst/>
          <a:cxnLst/>
          <a:rect l="0" t="0" r="0" b="0"/>
          <a:pathLst>
            <a:path>
              <a:moveTo>
                <a:pt x="0" y="45720"/>
              </a:moveTo>
              <a:lnTo>
                <a:pt x="451229" y="45720"/>
              </a:lnTo>
            </a:path>
          </a:pathLst>
        </a:custGeom>
        <a:noFill/>
        <a:ln w="12700" cap="flat" cmpd="sng" algn="ctr">
          <a:solidFill>
            <a:srgbClr val="005DA8"/>
          </a:solidFill>
          <a:prstDash val="solid"/>
          <a:miter lim="800000"/>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Barlow" panose="00000500000000000000" pitchFamily="2" charset="0"/>
          </a:endParaRPr>
        </a:p>
      </dsp:txBody>
      <dsp:txXfrm>
        <a:off x="5623623" y="630382"/>
        <a:ext cx="24091" cy="4823"/>
      </dsp:txXfrm>
    </dsp:sp>
    <dsp:sp modelId="{8B73E7ED-4480-4589-9565-954DE6E09D53}">
      <dsp:nvSpPr>
        <dsp:cNvPr id="0" name=""/>
        <dsp:cNvSpPr/>
      </dsp:nvSpPr>
      <dsp:spPr>
        <a:xfrm>
          <a:off x="3316944" y="4320"/>
          <a:ext cx="2094910" cy="12569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65B6E7"/>
              </a:solidFill>
              <a:latin typeface="Barlow" panose="000005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Baseline</a:t>
          </a:r>
          <a:r>
            <a:rPr lang="en-GB" sz="1400" kern="1200" dirty="0">
              <a:solidFill>
                <a:srgbClr val="65B6E7"/>
              </a:solidFill>
              <a:latin typeface="Barlow" panose="00000500000000000000" pitchFamily="2" charset="0"/>
            </a:rPr>
            <a:t> </a:t>
          </a:r>
          <a:r>
            <a:rPr lang="en-GB" sz="1400" kern="1200" dirty="0">
              <a:latin typeface="Barlow" panose="00000500000000000000" pitchFamily="2" charset="0"/>
            </a:rPr>
            <a:t>assessment: </a:t>
          </a:r>
          <a:br>
            <a:rPr lang="en-GB" sz="1400" kern="1200" dirty="0">
              <a:latin typeface="Barlow" panose="00000500000000000000" pitchFamily="2" charset="0"/>
            </a:rPr>
          </a:br>
          <a:r>
            <a:rPr lang="en-GB" sz="1400" kern="1200" dirty="0">
              <a:latin typeface="Barlow" panose="00000500000000000000" pitchFamily="2" charset="0"/>
            </a:rPr>
            <a:t>all GP staff members complete the </a:t>
          </a:r>
          <a:r>
            <a:rPr lang="en-GB" sz="1400" kern="1200" dirty="0">
              <a:solidFill>
                <a:srgbClr val="65B6E7"/>
              </a:solidFill>
              <a:latin typeface="Barlow" panose="00000500000000000000" pitchFamily="2" charset="0"/>
              <a:hlinkClick xmlns:r="http://schemas.openxmlformats.org/officeDocument/2006/relationships" r:id="rId3">
                <a:extLst>
                  <a:ext uri="{A12FA001-AC4F-418D-AE19-62706E023703}">
                    <ahyp:hlinkClr xmlns:ahyp="http://schemas.microsoft.com/office/drawing/2018/hyperlinkcolor" val="tx"/>
                  </a:ext>
                </a:extLst>
              </a:hlinkClick>
            </a:rPr>
            <a:t>Knowledge &amp; Attitudes survey</a:t>
          </a:r>
          <a:endParaRPr lang="en-GB" sz="1400" kern="1200" dirty="0">
            <a:solidFill>
              <a:srgbClr val="65B6E7"/>
            </a:solidFill>
            <a:latin typeface="Barlow" panose="00000500000000000000" pitchFamily="2" charset="0"/>
          </a:endParaRPr>
        </a:p>
      </dsp:txBody>
      <dsp:txXfrm>
        <a:off x="3316944" y="4320"/>
        <a:ext cx="2094910" cy="1256946"/>
      </dsp:txXfrm>
    </dsp:sp>
    <dsp:sp modelId="{38AB2554-CE87-4EF2-B610-54631AC983C5}">
      <dsp:nvSpPr>
        <dsp:cNvPr id="0" name=""/>
        <dsp:cNvSpPr/>
      </dsp:nvSpPr>
      <dsp:spPr>
        <a:xfrm>
          <a:off x="1787660" y="1259466"/>
          <a:ext cx="5153478" cy="451229"/>
        </a:xfrm>
        <a:custGeom>
          <a:avLst/>
          <a:gdLst/>
          <a:ahLst/>
          <a:cxnLst/>
          <a:rect l="0" t="0" r="0" b="0"/>
          <a:pathLst>
            <a:path>
              <a:moveTo>
                <a:pt x="5153478" y="0"/>
              </a:moveTo>
              <a:lnTo>
                <a:pt x="5153478" y="242714"/>
              </a:lnTo>
              <a:lnTo>
                <a:pt x="0" y="242714"/>
              </a:lnTo>
              <a:lnTo>
                <a:pt x="0" y="451229"/>
              </a:lnTo>
            </a:path>
          </a:pathLst>
        </a:custGeom>
        <a:noFill/>
        <a:ln w="12700" cap="flat" cmpd="sng" algn="ctr">
          <a:solidFill>
            <a:srgbClr val="005DA8"/>
          </a:solidFill>
          <a:prstDash val="solid"/>
          <a:miter lim="800000"/>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Barlow" panose="00000500000000000000" pitchFamily="2" charset="0"/>
          </a:endParaRPr>
        </a:p>
      </dsp:txBody>
      <dsp:txXfrm>
        <a:off x="4235001" y="1482669"/>
        <a:ext cx="258797" cy="4823"/>
      </dsp:txXfrm>
    </dsp:sp>
    <dsp:sp modelId="{602EC151-702A-4FD8-B715-3F9CD53C1A05}">
      <dsp:nvSpPr>
        <dsp:cNvPr id="0" name=""/>
        <dsp:cNvSpPr/>
      </dsp:nvSpPr>
      <dsp:spPr>
        <a:xfrm>
          <a:off x="5893684" y="4320"/>
          <a:ext cx="2094910" cy="1256946"/>
        </a:xfrm>
        <a:prstGeom prst="rect">
          <a:avLst/>
        </a:prstGeom>
        <a:solidFill>
          <a:srgbClr val="0088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altLang="x-none" sz="1400" kern="1200" dirty="0">
              <a:solidFill>
                <a:srgbClr val="65B6E7"/>
              </a:solidFill>
              <a:latin typeface="Barlow" panose="00000500000000000000" pitchFamily="2" charset="0"/>
              <a:cs typeface="Arial"/>
              <a:hlinkClick xmlns:r="http://schemas.openxmlformats.org/officeDocument/2006/relationships" r:id="rId2">
                <a:extLst>
                  <a:ext uri="{A12FA001-AC4F-418D-AE19-62706E023703}">
                    <ahyp:hlinkClr xmlns:ahyp="http://schemas.microsoft.com/office/drawing/2018/hyperlinkcolor" val="tx"/>
                  </a:ext>
                </a:extLst>
              </a:hlinkClick>
            </a:rPr>
            <a:t>Baseline</a:t>
          </a:r>
          <a:r>
            <a:rPr lang="en-GB" altLang="x-none" sz="1400" kern="1200" dirty="0">
              <a:solidFill>
                <a:srgbClr val="65B6E7"/>
              </a:solidFill>
              <a:latin typeface="Barlow" panose="00000500000000000000" pitchFamily="2" charset="0"/>
              <a:cs typeface="Arial"/>
            </a:rPr>
            <a:t> </a:t>
          </a:r>
          <a:r>
            <a:rPr lang="en-GB" altLang="x-none" sz="1400" kern="1200" dirty="0">
              <a:latin typeface="Barlow" panose="00000500000000000000" pitchFamily="2" charset="0"/>
              <a:cs typeface="Arial"/>
            </a:rPr>
            <a:t>assessment:</a:t>
          </a:r>
          <a:br>
            <a:rPr lang="en-GB" altLang="x-none" sz="1400" kern="1200" dirty="0">
              <a:latin typeface="Barlow" panose="00000500000000000000" pitchFamily="2" charset="0"/>
              <a:cs typeface="Arial"/>
            </a:rPr>
          </a:br>
          <a:r>
            <a:rPr lang="en-GB" altLang="x-none" sz="1400" kern="1200" dirty="0">
              <a:latin typeface="Barlow" panose="00000500000000000000" pitchFamily="2" charset="0"/>
              <a:cs typeface="Arial"/>
            </a:rPr>
            <a:t>ST3</a:t>
          </a:r>
          <a:r>
            <a:rPr lang="x-none" altLang="x-none" sz="1400" kern="1200" dirty="0">
              <a:latin typeface="Barlow" panose="00000500000000000000" pitchFamily="2" charset="0"/>
              <a:cs typeface="Arial"/>
            </a:rPr>
            <a:t> observ</a:t>
          </a:r>
          <a:r>
            <a:rPr lang="en-GB" altLang="x-none" sz="1400" kern="1200" dirty="0">
              <a:latin typeface="Barlow" panose="00000500000000000000" pitchFamily="2" charset="0"/>
              <a:cs typeface="Arial"/>
            </a:rPr>
            <a:t>e/</a:t>
          </a:r>
          <a:r>
            <a:rPr lang="en-GB" altLang="x-none" sz="1400" kern="1200" dirty="0" err="1">
              <a:latin typeface="Barlow" panose="00000500000000000000" pitchFamily="2" charset="0"/>
              <a:cs typeface="Arial"/>
            </a:rPr>
            <a:t>i</a:t>
          </a:r>
          <a:r>
            <a:rPr lang="x-none" altLang="x-none" sz="1400" kern="1200" dirty="0">
              <a:latin typeface="Barlow" panose="00000500000000000000" pitchFamily="2" charset="0"/>
              <a:cs typeface="Arial"/>
            </a:rPr>
            <a:t>nterview admin staff to assess current practices over 1-2 weeks</a:t>
          </a:r>
          <a:r>
            <a:rPr lang="en-GB" altLang="x-none" sz="1400" kern="1200" dirty="0">
              <a:latin typeface="Barlow" panose="00000500000000000000" pitchFamily="2" charset="0"/>
              <a:cs typeface="Arial"/>
            </a:rPr>
            <a:t> (</a:t>
          </a:r>
          <a:r>
            <a:rPr lang="en-GB" altLang="x-none" sz="1400" kern="1200" dirty="0">
              <a:solidFill>
                <a:srgbClr val="65B6E7"/>
              </a:solidFill>
              <a:latin typeface="Barlow" panose="00000500000000000000" pitchFamily="2" charset="0"/>
              <a:cs typeface="Arial"/>
              <a:hlinkClick xmlns:r="http://schemas.openxmlformats.org/officeDocument/2006/relationships" r:id="rId4">
                <a:extLst>
                  <a:ext uri="{A12FA001-AC4F-418D-AE19-62706E023703}">
                    <ahyp:hlinkClr xmlns:ahyp="http://schemas.microsoft.com/office/drawing/2018/hyperlinkcolor" val="tx"/>
                  </a:ext>
                </a:extLst>
              </a:hlinkClick>
            </a:rPr>
            <a:t>Practice Policy Review</a:t>
          </a:r>
          <a:r>
            <a:rPr lang="en-GB" altLang="x-none" sz="1400" kern="1200" dirty="0">
              <a:latin typeface="Barlow" panose="00000500000000000000" pitchFamily="2" charset="0"/>
              <a:cs typeface="Arial"/>
            </a:rPr>
            <a:t>)</a:t>
          </a:r>
          <a:endParaRPr lang="en-GB" sz="1400" kern="1200" dirty="0">
            <a:latin typeface="Barlow" panose="00000500000000000000" pitchFamily="2" charset="0"/>
            <a:cs typeface="Arial"/>
          </a:endParaRPr>
        </a:p>
      </dsp:txBody>
      <dsp:txXfrm>
        <a:off x="5893684" y="4320"/>
        <a:ext cx="2094910" cy="1256946"/>
      </dsp:txXfrm>
    </dsp:sp>
    <dsp:sp modelId="{027EE9F0-1BA4-464E-8EDE-A279CAD41A76}">
      <dsp:nvSpPr>
        <dsp:cNvPr id="0" name=""/>
        <dsp:cNvSpPr/>
      </dsp:nvSpPr>
      <dsp:spPr>
        <a:xfrm>
          <a:off x="2833315" y="2325849"/>
          <a:ext cx="451229" cy="91440"/>
        </a:xfrm>
        <a:custGeom>
          <a:avLst/>
          <a:gdLst/>
          <a:ahLst/>
          <a:cxnLst/>
          <a:rect l="0" t="0" r="0" b="0"/>
          <a:pathLst>
            <a:path>
              <a:moveTo>
                <a:pt x="0" y="45720"/>
              </a:moveTo>
              <a:lnTo>
                <a:pt x="451229" y="45720"/>
              </a:lnTo>
            </a:path>
          </a:pathLst>
        </a:custGeom>
        <a:noFill/>
        <a:ln w="12700" cap="flat" cmpd="sng" algn="ctr">
          <a:solidFill>
            <a:srgbClr val="005DA8"/>
          </a:solidFill>
          <a:prstDash val="solid"/>
          <a:miter lim="800000"/>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Barlow" panose="00000500000000000000" pitchFamily="2" charset="0"/>
          </a:endParaRPr>
        </a:p>
      </dsp:txBody>
      <dsp:txXfrm>
        <a:off x="3046884" y="2369157"/>
        <a:ext cx="24091" cy="4823"/>
      </dsp:txXfrm>
    </dsp:sp>
    <dsp:sp modelId="{781FCA4A-F5DF-44AD-8996-2224509477DF}">
      <dsp:nvSpPr>
        <dsp:cNvPr id="0" name=""/>
        <dsp:cNvSpPr/>
      </dsp:nvSpPr>
      <dsp:spPr>
        <a:xfrm>
          <a:off x="740205" y="1743095"/>
          <a:ext cx="2094910" cy="1256946"/>
        </a:xfrm>
        <a:prstGeom prst="rect">
          <a:avLst/>
        </a:prstGeom>
        <a:solidFill>
          <a:srgbClr val="922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latin typeface="Barlow" panose="00000500000000000000" pitchFamily="2" charset="0"/>
            </a:rPr>
            <a:t>1 hour </a:t>
          </a:r>
          <a:r>
            <a:rPr lang="en-GB" sz="1400" kern="1200">
              <a:solidFill>
                <a:srgbClr val="65B6E7"/>
              </a:solidFill>
              <a:latin typeface="Barlow" panose="00000500000000000000" pitchFamily="2" charset="0"/>
              <a:hlinkClick xmlns:r="http://schemas.openxmlformats.org/officeDocument/2006/relationships" r:id="rId5">
                <a:extLst>
                  <a:ext uri="{A12FA001-AC4F-418D-AE19-62706E023703}">
                    <ahyp:hlinkClr xmlns:ahyp="http://schemas.microsoft.com/office/drawing/2018/hyperlinkcolor" val="tx"/>
                  </a:ext>
                </a:extLst>
              </a:hlinkClick>
            </a:rPr>
            <a:t>training session </a:t>
          </a:r>
          <a:r>
            <a:rPr lang="en-GB" sz="1400" kern="1200">
              <a:latin typeface="Barlow" panose="00000500000000000000" pitchFamily="2" charset="0"/>
            </a:rPr>
            <a:t>for all staff (admin and clinical) delivered by ST3</a:t>
          </a:r>
        </a:p>
      </dsp:txBody>
      <dsp:txXfrm>
        <a:off x="740205" y="1743095"/>
        <a:ext cx="2094910" cy="1256946"/>
      </dsp:txXfrm>
    </dsp:sp>
    <dsp:sp modelId="{A6CD1308-6AC8-48A4-B780-363D94096799}">
      <dsp:nvSpPr>
        <dsp:cNvPr id="0" name=""/>
        <dsp:cNvSpPr/>
      </dsp:nvSpPr>
      <dsp:spPr>
        <a:xfrm>
          <a:off x="5410055" y="2325849"/>
          <a:ext cx="451229" cy="91440"/>
        </a:xfrm>
        <a:custGeom>
          <a:avLst/>
          <a:gdLst/>
          <a:ahLst/>
          <a:cxnLst/>
          <a:rect l="0" t="0" r="0" b="0"/>
          <a:pathLst>
            <a:path>
              <a:moveTo>
                <a:pt x="0" y="45720"/>
              </a:moveTo>
              <a:lnTo>
                <a:pt x="451229" y="45720"/>
              </a:lnTo>
            </a:path>
          </a:pathLst>
        </a:custGeom>
        <a:noFill/>
        <a:ln w="12700" cap="flat" cmpd="sng" algn="ctr">
          <a:solidFill>
            <a:srgbClr val="005DA8"/>
          </a:solidFill>
          <a:prstDash val="solid"/>
          <a:miter lim="800000"/>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Barlow" panose="00000500000000000000" pitchFamily="2" charset="0"/>
          </a:endParaRPr>
        </a:p>
      </dsp:txBody>
      <dsp:txXfrm>
        <a:off x="5623623" y="2369157"/>
        <a:ext cx="24091" cy="4823"/>
      </dsp:txXfrm>
    </dsp:sp>
    <dsp:sp modelId="{0E58F54C-8B5B-41D3-9A82-E4302A97A56A}">
      <dsp:nvSpPr>
        <dsp:cNvPr id="0" name=""/>
        <dsp:cNvSpPr/>
      </dsp:nvSpPr>
      <dsp:spPr>
        <a:xfrm>
          <a:off x="3316944" y="1743095"/>
          <a:ext cx="2094910" cy="1256946"/>
        </a:xfrm>
        <a:prstGeom prst="rect">
          <a:avLst/>
        </a:prstGeom>
        <a:solidFill>
          <a:srgbClr val="ED067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altLang="x-none" sz="1400" kern="1200" dirty="0">
              <a:latin typeface="Barlow" panose="00000500000000000000" pitchFamily="2" charset="0"/>
            </a:rPr>
            <a:t>Implement Safe Surgeries registration policies</a:t>
          </a:r>
          <a:endParaRPr lang="en-GB" sz="1400" kern="1200" dirty="0">
            <a:latin typeface="Barlow" panose="00000500000000000000" pitchFamily="2" charset="0"/>
          </a:endParaRPr>
        </a:p>
      </dsp:txBody>
      <dsp:txXfrm>
        <a:off x="3316944" y="1743095"/>
        <a:ext cx="2094910" cy="1256946"/>
      </dsp:txXfrm>
    </dsp:sp>
    <dsp:sp modelId="{5C1EE7A4-786C-4A3A-80A9-53691EC7F6B5}">
      <dsp:nvSpPr>
        <dsp:cNvPr id="0" name=""/>
        <dsp:cNvSpPr/>
      </dsp:nvSpPr>
      <dsp:spPr>
        <a:xfrm>
          <a:off x="1787660" y="2998242"/>
          <a:ext cx="5153478" cy="451229"/>
        </a:xfrm>
        <a:custGeom>
          <a:avLst/>
          <a:gdLst/>
          <a:ahLst/>
          <a:cxnLst/>
          <a:rect l="0" t="0" r="0" b="0"/>
          <a:pathLst>
            <a:path>
              <a:moveTo>
                <a:pt x="5153478" y="0"/>
              </a:moveTo>
              <a:lnTo>
                <a:pt x="5153478" y="242714"/>
              </a:lnTo>
              <a:lnTo>
                <a:pt x="0" y="242714"/>
              </a:lnTo>
              <a:lnTo>
                <a:pt x="0" y="451229"/>
              </a:lnTo>
            </a:path>
          </a:pathLst>
        </a:custGeom>
        <a:noFill/>
        <a:ln w="12700" cap="flat" cmpd="sng" algn="ctr">
          <a:solidFill>
            <a:srgbClr val="005DA8"/>
          </a:solidFill>
          <a:prstDash val="solid"/>
          <a:miter lim="800000"/>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GB" sz="1400" kern="1200">
            <a:latin typeface="Barlow" panose="00000500000000000000" pitchFamily="2" charset="0"/>
          </a:endParaRPr>
        </a:p>
      </dsp:txBody>
      <dsp:txXfrm>
        <a:off x="4235001" y="3221445"/>
        <a:ext cx="258797" cy="4823"/>
      </dsp:txXfrm>
    </dsp:sp>
    <dsp:sp modelId="{40D5B7CC-1E8F-4829-AFFF-E2AEEB813A08}">
      <dsp:nvSpPr>
        <dsp:cNvPr id="0" name=""/>
        <dsp:cNvSpPr/>
      </dsp:nvSpPr>
      <dsp:spPr>
        <a:xfrm>
          <a:off x="5893684" y="1743095"/>
          <a:ext cx="2094910" cy="1256946"/>
        </a:xfrm>
        <a:prstGeom prst="rect">
          <a:avLst/>
        </a:prstGeom>
        <a:solidFill>
          <a:srgbClr val="F373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solidFill>
                <a:srgbClr val="65B6E7"/>
              </a:solidFill>
              <a:latin typeface="Barlow" panose="000005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Follow-up</a:t>
          </a:r>
          <a:r>
            <a:rPr lang="en-GB" sz="1400" kern="1200">
              <a:latin typeface="Barlow" panose="00000500000000000000" pitchFamily="2" charset="0"/>
            </a:rPr>
            <a:t> evaluation: </a:t>
          </a:r>
          <a:br>
            <a:rPr lang="en-GB" sz="1400" kern="1200">
              <a:latin typeface="Barlow" panose="00000500000000000000" pitchFamily="2" charset="0"/>
            </a:rPr>
          </a:br>
          <a:r>
            <a:rPr lang="en-GB" sz="1400" kern="1200">
              <a:latin typeface="Barlow" panose="00000500000000000000" pitchFamily="2" charset="0"/>
            </a:rPr>
            <a:t>3 months re-assessment</a:t>
          </a:r>
        </a:p>
      </dsp:txBody>
      <dsp:txXfrm>
        <a:off x="5893684" y="1743095"/>
        <a:ext cx="2094910" cy="1256946"/>
      </dsp:txXfrm>
    </dsp:sp>
    <dsp:sp modelId="{661FAEF9-2E32-4925-ADB7-84A7EA8D9279}">
      <dsp:nvSpPr>
        <dsp:cNvPr id="0" name=""/>
        <dsp:cNvSpPr/>
      </dsp:nvSpPr>
      <dsp:spPr>
        <a:xfrm>
          <a:off x="740205" y="3481871"/>
          <a:ext cx="2094910" cy="12569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Barlow" panose="00000500000000000000" pitchFamily="2" charset="0"/>
            </a:rPr>
            <a:t>Data collation, analysis and presentation. </a:t>
          </a:r>
          <a:r>
            <a:rPr lang="en-GB" sz="1400" kern="1200" dirty="0">
              <a:solidFill>
                <a:schemeClr val="bg1"/>
              </a:solidFill>
              <a:latin typeface="Barlow" panose="00000500000000000000" pitchFamily="2" charset="0"/>
              <a:hlinkClick xmlns:r="http://schemas.openxmlformats.org/officeDocument/2006/relationships" r:id="rId6">
                <a:extLst>
                  <a:ext uri="{A12FA001-AC4F-418D-AE19-62706E023703}">
                    <ahyp:hlinkClr xmlns:ahyp="http://schemas.microsoft.com/office/drawing/2018/hyperlinkcolor" val="tx"/>
                  </a:ext>
                </a:extLst>
              </a:hlinkClick>
            </a:rPr>
            <a:t>Share</a:t>
          </a:r>
          <a:r>
            <a:rPr lang="en-GB" sz="1400" kern="1200" dirty="0">
              <a:latin typeface="Barlow" panose="00000500000000000000" pitchFamily="2" charset="0"/>
            </a:rPr>
            <a:t> findings with DOTW to receive Safe Surgeries champion certificate</a:t>
          </a:r>
        </a:p>
      </dsp:txBody>
      <dsp:txXfrm>
        <a:off x="740205" y="3481871"/>
        <a:ext cx="2094910" cy="1256946"/>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F58B4D-DED0-2D49-8DF1-DB2E4CFC0346}" type="datetimeFigureOut">
              <a:rPr lang="en-US" smtClean="0"/>
              <a:t>11/28/2025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336A5D-690A-734A-A7DD-80EDCC5811E8}" type="slidenum">
              <a:rPr lang="en-US" smtClean="0"/>
              <a:t>‹#›</a:t>
            </a:fld>
            <a:endParaRPr lang="en-US"/>
          </a:p>
        </p:txBody>
      </p:sp>
    </p:spTree>
    <p:extLst>
      <p:ext uri="{BB962C8B-B14F-4D97-AF65-F5344CB8AC3E}">
        <p14:creationId xmlns:p14="http://schemas.microsoft.com/office/powerpoint/2010/main" val="1560038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402062-DE1F-4651-9BD9-B68D545EF62E}" type="slidenum">
              <a:rPr lang="en-GB" smtClean="0"/>
              <a:t>1</a:t>
            </a:fld>
            <a:endParaRPr lang="en-GB"/>
          </a:p>
        </p:txBody>
      </p:sp>
    </p:spTree>
    <p:extLst>
      <p:ext uri="{BB962C8B-B14F-4D97-AF65-F5344CB8AC3E}">
        <p14:creationId xmlns:p14="http://schemas.microsoft.com/office/powerpoint/2010/main" val="1641008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66DB5-AD79-B8B2-84F4-6DC455106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D8DCC-307B-F3BA-C8B1-6A68E88BB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AA1E52-1F3F-BBE3-FB9E-F2538E0962F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9092B0B-3DBA-1E79-544C-C07D1B50FA15}"/>
              </a:ext>
            </a:extLst>
          </p:cNvPr>
          <p:cNvSpPr>
            <a:spLocks noGrp="1"/>
          </p:cNvSpPr>
          <p:nvPr>
            <p:ph type="sldNum" sz="quarter" idx="5"/>
          </p:nvPr>
        </p:nvSpPr>
        <p:spPr/>
        <p:txBody>
          <a:bodyPr/>
          <a:lstStyle/>
          <a:p>
            <a:fld id="{61402062-DE1F-4651-9BD9-B68D545EF62E}" type="slidenum">
              <a:rPr lang="en-GB" smtClean="0"/>
              <a:t>2</a:t>
            </a:fld>
            <a:endParaRPr lang="en-GB"/>
          </a:p>
        </p:txBody>
      </p:sp>
    </p:spTree>
    <p:extLst>
      <p:ext uri="{BB962C8B-B14F-4D97-AF65-F5344CB8AC3E}">
        <p14:creationId xmlns:p14="http://schemas.microsoft.com/office/powerpoint/2010/main" val="3303085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9FF45-B824-5903-3378-4D08518A54B6}"/>
            </a:ext>
          </a:extLst>
        </p:cNvPr>
        <p:cNvGrpSpPr/>
        <p:nvPr/>
      </p:nvGrpSpPr>
      <p:grpSpPr>
        <a:xfrm>
          <a:off x="0" y="0"/>
          <a:ext cx="0" cy="0"/>
          <a:chOff x="0" y="0"/>
          <a:chExt cx="0" cy="0"/>
        </a:xfrm>
      </p:grpSpPr>
    </p:spTree>
    <p:extLst>
      <p:ext uri="{BB962C8B-B14F-4D97-AF65-F5344CB8AC3E}">
        <p14:creationId xmlns:p14="http://schemas.microsoft.com/office/powerpoint/2010/main" val="1247833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402062-DE1F-4651-9BD9-B68D545EF62E}" type="slidenum">
              <a:rPr lang="en-GB" smtClean="0"/>
              <a:t>5</a:t>
            </a:fld>
            <a:endParaRPr lang="en-GB"/>
          </a:p>
        </p:txBody>
      </p:sp>
    </p:spTree>
    <p:extLst>
      <p:ext uri="{BB962C8B-B14F-4D97-AF65-F5344CB8AC3E}">
        <p14:creationId xmlns:p14="http://schemas.microsoft.com/office/powerpoint/2010/main" val="2717660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FC64E-DC52-0F9A-4B9B-1E6382E1E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73689-D009-4755-5314-38C627B30F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CEBFB4-097E-9BA0-4926-1AF5ED576A3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53D772A-0E5E-3A84-8EA5-B858D75BC729}"/>
              </a:ext>
            </a:extLst>
          </p:cNvPr>
          <p:cNvSpPr>
            <a:spLocks noGrp="1"/>
          </p:cNvSpPr>
          <p:nvPr>
            <p:ph type="sldNum" sz="quarter" idx="5"/>
          </p:nvPr>
        </p:nvSpPr>
        <p:spPr/>
        <p:txBody>
          <a:bodyPr/>
          <a:lstStyle/>
          <a:p>
            <a:fld id="{61402062-DE1F-4651-9BD9-B68D545EF62E}" type="slidenum">
              <a:rPr lang="en-GB" smtClean="0"/>
              <a:t>6</a:t>
            </a:fld>
            <a:endParaRPr lang="en-GB"/>
          </a:p>
        </p:txBody>
      </p:sp>
    </p:spTree>
    <p:extLst>
      <p:ext uri="{BB962C8B-B14F-4D97-AF65-F5344CB8AC3E}">
        <p14:creationId xmlns:p14="http://schemas.microsoft.com/office/powerpoint/2010/main" val="247824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99D5C94-A55F-B641-22CA-EB6B6983B0C0}"/>
              </a:ext>
            </a:extLst>
          </p:cNvPr>
          <p:cNvSpPr>
            <a:spLocks noGrp="1"/>
          </p:cNvSpPr>
          <p:nvPr>
            <p:ph type="body" idx="1"/>
          </p:nvPr>
        </p:nvSpPr>
        <p:spPr/>
        <p:txBody>
          <a:bodyPr/>
          <a:lstStyle/>
          <a:p>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27870AE7-E677-8047-9DA8-83C28D26690C}"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2CDE3-11BB-B34A-AAC6-D62E64B3449A}" type="slidenum">
              <a:rPr lang="en-US" smtClean="0"/>
              <a:t>‹#›</a:t>
            </a:fld>
            <a:endParaRPr lang="en-US"/>
          </a:p>
        </p:txBody>
      </p:sp>
    </p:spTree>
    <p:extLst>
      <p:ext uri="{BB962C8B-B14F-4D97-AF65-F5344CB8AC3E}">
        <p14:creationId xmlns:p14="http://schemas.microsoft.com/office/powerpoint/2010/main" val="247104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7870AE7-E677-8047-9DA8-83C28D26690C}"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2CDE3-11BB-B34A-AAC6-D62E64B3449A}" type="slidenum">
              <a:rPr lang="en-US" smtClean="0"/>
              <a:t>‹#›</a:t>
            </a:fld>
            <a:endParaRPr lang="en-US"/>
          </a:p>
        </p:txBody>
      </p:sp>
    </p:spTree>
    <p:extLst>
      <p:ext uri="{BB962C8B-B14F-4D97-AF65-F5344CB8AC3E}">
        <p14:creationId xmlns:p14="http://schemas.microsoft.com/office/powerpoint/2010/main" val="1010582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7870AE7-E677-8047-9DA8-83C28D26690C}"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2CDE3-11BB-B34A-AAC6-D62E64B3449A}" type="slidenum">
              <a:rPr lang="en-US" smtClean="0"/>
              <a:t>‹#›</a:t>
            </a:fld>
            <a:endParaRPr lang="en-US"/>
          </a:p>
        </p:txBody>
      </p:sp>
    </p:spTree>
    <p:extLst>
      <p:ext uri="{BB962C8B-B14F-4D97-AF65-F5344CB8AC3E}">
        <p14:creationId xmlns:p14="http://schemas.microsoft.com/office/powerpoint/2010/main" val="537470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7870AE7-E677-8047-9DA8-83C28D26690C}"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2CDE3-11BB-B34A-AAC6-D62E64B3449A}" type="slidenum">
              <a:rPr lang="en-US" smtClean="0"/>
              <a:t>‹#›</a:t>
            </a:fld>
            <a:endParaRPr lang="en-US"/>
          </a:p>
        </p:txBody>
      </p:sp>
    </p:spTree>
    <p:extLst>
      <p:ext uri="{BB962C8B-B14F-4D97-AF65-F5344CB8AC3E}">
        <p14:creationId xmlns:p14="http://schemas.microsoft.com/office/powerpoint/2010/main" val="1914157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7870AE7-E677-8047-9DA8-83C28D26690C}"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A2CDE3-11BB-B34A-AAC6-D62E64B3449A}" type="slidenum">
              <a:rPr lang="en-US" smtClean="0"/>
              <a:t>‹#›</a:t>
            </a:fld>
            <a:endParaRPr lang="en-US"/>
          </a:p>
        </p:txBody>
      </p:sp>
    </p:spTree>
    <p:extLst>
      <p:ext uri="{BB962C8B-B14F-4D97-AF65-F5344CB8AC3E}">
        <p14:creationId xmlns:p14="http://schemas.microsoft.com/office/powerpoint/2010/main" val="2164154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7870AE7-E677-8047-9DA8-83C28D26690C}"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2CDE3-11BB-B34A-AAC6-D62E64B3449A}" type="slidenum">
              <a:rPr lang="en-US" smtClean="0"/>
              <a:t>‹#›</a:t>
            </a:fld>
            <a:endParaRPr lang="en-US"/>
          </a:p>
        </p:txBody>
      </p:sp>
    </p:spTree>
    <p:extLst>
      <p:ext uri="{BB962C8B-B14F-4D97-AF65-F5344CB8AC3E}">
        <p14:creationId xmlns:p14="http://schemas.microsoft.com/office/powerpoint/2010/main" val="616201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7870AE7-E677-8047-9DA8-83C28D26690C}" type="datetimeFigureOut">
              <a:rPr lang="en-US" smtClean="0"/>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A2CDE3-11BB-B34A-AAC6-D62E64B3449A}" type="slidenum">
              <a:rPr lang="en-US" smtClean="0"/>
              <a:t>‹#›</a:t>
            </a:fld>
            <a:endParaRPr lang="en-US"/>
          </a:p>
        </p:txBody>
      </p:sp>
    </p:spTree>
    <p:extLst>
      <p:ext uri="{BB962C8B-B14F-4D97-AF65-F5344CB8AC3E}">
        <p14:creationId xmlns:p14="http://schemas.microsoft.com/office/powerpoint/2010/main" val="2248982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7870AE7-E677-8047-9DA8-83C28D26690C}" type="datetimeFigureOut">
              <a:rPr lang="en-US" smtClean="0"/>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A2CDE3-11BB-B34A-AAC6-D62E64B3449A}" type="slidenum">
              <a:rPr lang="en-US" smtClean="0"/>
              <a:t>‹#›</a:t>
            </a:fld>
            <a:endParaRPr lang="en-US"/>
          </a:p>
        </p:txBody>
      </p:sp>
    </p:spTree>
    <p:extLst>
      <p:ext uri="{BB962C8B-B14F-4D97-AF65-F5344CB8AC3E}">
        <p14:creationId xmlns:p14="http://schemas.microsoft.com/office/powerpoint/2010/main" val="3017256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70AE7-E677-8047-9DA8-83C28D26690C}" type="datetimeFigureOut">
              <a:rPr lang="en-US" smtClean="0"/>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A2CDE3-11BB-B34A-AAC6-D62E64B3449A}" type="slidenum">
              <a:rPr lang="en-US" smtClean="0"/>
              <a:t>‹#›</a:t>
            </a:fld>
            <a:endParaRPr lang="en-US"/>
          </a:p>
        </p:txBody>
      </p:sp>
    </p:spTree>
    <p:extLst>
      <p:ext uri="{BB962C8B-B14F-4D97-AF65-F5344CB8AC3E}">
        <p14:creationId xmlns:p14="http://schemas.microsoft.com/office/powerpoint/2010/main" val="85729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7870AE7-E677-8047-9DA8-83C28D26690C}"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2CDE3-11BB-B34A-AAC6-D62E64B3449A}" type="slidenum">
              <a:rPr lang="en-US" smtClean="0"/>
              <a:t>‹#›</a:t>
            </a:fld>
            <a:endParaRPr lang="en-US"/>
          </a:p>
        </p:txBody>
      </p:sp>
    </p:spTree>
    <p:extLst>
      <p:ext uri="{BB962C8B-B14F-4D97-AF65-F5344CB8AC3E}">
        <p14:creationId xmlns:p14="http://schemas.microsoft.com/office/powerpoint/2010/main" val="2708923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7870AE7-E677-8047-9DA8-83C28D26690C}"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A2CDE3-11BB-B34A-AAC6-D62E64B3449A}" type="slidenum">
              <a:rPr lang="en-US" smtClean="0"/>
              <a:t>‹#›</a:t>
            </a:fld>
            <a:endParaRPr lang="en-US"/>
          </a:p>
        </p:txBody>
      </p:sp>
    </p:spTree>
    <p:extLst>
      <p:ext uri="{BB962C8B-B14F-4D97-AF65-F5344CB8AC3E}">
        <p14:creationId xmlns:p14="http://schemas.microsoft.com/office/powerpoint/2010/main" val="3384600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870AE7-E677-8047-9DA8-83C28D26690C}" type="datetimeFigureOut">
              <a:rPr lang="en-US" smtClean="0"/>
              <a:t>11/28/2025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A2CDE3-11BB-B34A-AAC6-D62E64B3449A}" type="slidenum">
              <a:rPr lang="en-US" smtClean="0"/>
              <a:t>‹#›</a:t>
            </a:fld>
            <a:endParaRPr lang="en-US"/>
          </a:p>
        </p:txBody>
      </p:sp>
    </p:spTree>
    <p:extLst>
      <p:ext uri="{BB962C8B-B14F-4D97-AF65-F5344CB8AC3E}">
        <p14:creationId xmlns:p14="http://schemas.microsoft.com/office/powerpoint/2010/main" val="43142892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hyperlink" Target="https://www.england.nhs.uk/publication/primary-medical-care-policy-and-guidance-manual-pgm/" TargetMode="External"/><Relationship Id="rId4" Type="http://schemas.openxmlformats.org/officeDocument/2006/relationships/hyperlink" Target="https://www.doctorsoftheworld.org.uk/wp-content/uploads/2019/08/Registration-Refused-final.pdf" TargetMode="Externa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www.cqc.org.uk/guidance-regulation/providers/assessment/single-assessment-framework/responsive/equity-acces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mailto:safesurgeries@doctorsoftheworld.org.uk" TargetMode="External"/><Relationship Id="rId4" Type="http://schemas.openxmlformats.org/officeDocument/2006/relationships/hyperlink" Target="https://www.doctorsoftheworld.org.uk/safesurger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03FB83CF-8556-A6F9-11D2-39E9E1BE0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834" y="5798204"/>
            <a:ext cx="2399820" cy="1010811"/>
          </a:xfrm>
          <a:prstGeom prst="rect">
            <a:avLst/>
          </a:prstGeom>
        </p:spPr>
      </p:pic>
      <p:pic>
        <p:nvPicPr>
          <p:cNvPr id="9" name="Picture 8">
            <a:extLst>
              <a:ext uri="{FF2B5EF4-FFF2-40B4-BE49-F238E27FC236}">
                <a16:creationId xmlns:a16="http://schemas.microsoft.com/office/drawing/2014/main" id="{295599A4-E330-8827-A3BC-384B1E7875F4}"/>
              </a:ext>
            </a:extLst>
          </p:cNvPr>
          <p:cNvPicPr>
            <a:picLocks noChangeAspect="1"/>
          </p:cNvPicPr>
          <p:nvPr/>
        </p:nvPicPr>
        <p:blipFill rotWithShape="1">
          <a:blip r:embed="rId4"/>
          <a:srcRect t="5049" b="29100"/>
          <a:stretch/>
        </p:blipFill>
        <p:spPr>
          <a:xfrm>
            <a:off x="0" y="0"/>
            <a:ext cx="9144000" cy="3920647"/>
          </a:xfrm>
          <a:prstGeom prst="rect">
            <a:avLst/>
          </a:prstGeom>
        </p:spPr>
      </p:pic>
      <p:sp>
        <p:nvSpPr>
          <p:cNvPr id="15" name="Rectangle 14">
            <a:extLst>
              <a:ext uri="{FF2B5EF4-FFF2-40B4-BE49-F238E27FC236}">
                <a16:creationId xmlns:a16="http://schemas.microsoft.com/office/drawing/2014/main" id="{8B239F64-336A-6FCD-A431-EEE617F2D498}"/>
              </a:ext>
            </a:extLst>
          </p:cNvPr>
          <p:cNvSpPr/>
          <p:nvPr/>
        </p:nvSpPr>
        <p:spPr>
          <a:xfrm>
            <a:off x="68893" y="4219913"/>
            <a:ext cx="9006214" cy="1384995"/>
          </a:xfrm>
          <a:prstGeom prst="rect">
            <a:avLst/>
          </a:prstGeom>
          <a:noFill/>
        </p:spPr>
        <p:txBody>
          <a:bodyPr wrap="square">
            <a:spAutoFit/>
          </a:bodyPr>
          <a:lstStyle/>
          <a:p>
            <a:pPr>
              <a:spcAft>
                <a:spcPts val="1200"/>
              </a:spcAft>
            </a:pPr>
            <a:r>
              <a:rPr lang="en-GB" sz="4800" b="1">
                <a:solidFill>
                  <a:srgbClr val="005CA7"/>
                </a:solidFill>
                <a:latin typeface="Anton" pitchFamily="2" charset="0"/>
                <a:ea typeface="Lato" panose="020F0502020204030203" pitchFamily="34" charset="0"/>
                <a:cs typeface="Lato" panose="020F0502020204030203" pitchFamily="34" charset="0"/>
              </a:rPr>
              <a:t>SAFE SURGERIES</a:t>
            </a:r>
            <a:br>
              <a:rPr lang="en-GB" sz="4400" b="1">
                <a:solidFill>
                  <a:srgbClr val="005CA7"/>
                </a:solidFill>
                <a:latin typeface="Barlow" panose="00000500000000000000" pitchFamily="2" charset="0"/>
                <a:ea typeface="Lato" panose="020F0502020204030203" pitchFamily="34" charset="0"/>
                <a:cs typeface="Lato" panose="020F0502020204030203" pitchFamily="34" charset="0"/>
              </a:rPr>
            </a:br>
            <a:endParaRPr lang="en-GB" sz="3600">
              <a:solidFill>
                <a:srgbClr val="005CA7"/>
              </a:solidFill>
              <a:latin typeface="Barlow" panose="00000500000000000000" pitchFamily="2"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59114F19-66EF-F5FE-A45D-CDC62704C20A}"/>
              </a:ext>
            </a:extLst>
          </p:cNvPr>
          <p:cNvSpPr/>
          <p:nvPr/>
        </p:nvSpPr>
        <p:spPr>
          <a:xfrm>
            <a:off x="1" y="6224240"/>
            <a:ext cx="9143999" cy="584775"/>
          </a:xfrm>
          <a:prstGeom prst="rect">
            <a:avLst/>
          </a:prstGeom>
        </p:spPr>
        <p:txBody>
          <a:bodyPr wrap="square">
            <a:spAutoFit/>
          </a:bodyPr>
          <a:lstStyle/>
          <a:p>
            <a:pPr>
              <a:spcBef>
                <a:spcPts val="600"/>
              </a:spcBef>
              <a:spcAft>
                <a:spcPts val="600"/>
              </a:spcAft>
            </a:pPr>
            <a:br>
              <a:rPr lang="en-GB" sz="1600" b="1" dirty="0">
                <a:solidFill>
                  <a:srgbClr val="008876"/>
                </a:solidFill>
                <a:latin typeface="Barlow" panose="00000500000000000000" pitchFamily="2" charset="0"/>
                <a:ea typeface="Helvetica Neue" charset="0"/>
                <a:cs typeface="Helvetica Neue" charset="0"/>
              </a:rPr>
            </a:br>
            <a:r>
              <a:rPr lang="en-GB" sz="1600" dirty="0">
                <a:solidFill>
                  <a:srgbClr val="008876"/>
                </a:solidFill>
                <a:latin typeface="Barlow" panose="00000500000000000000" pitchFamily="2" charset="0"/>
                <a:ea typeface="Helvetica Neue" charset="0"/>
                <a:cs typeface="Helvetica Neue" charset="0"/>
              </a:rPr>
              <a:t>Doctors of the World </a:t>
            </a:r>
            <a:r>
              <a:rPr lang="en-GB" sz="1600" dirty="0">
                <a:solidFill>
                  <a:srgbClr val="008876"/>
                </a:solidFill>
                <a:latin typeface="Barlow" panose="00000500000000000000" pitchFamily="2" charset="0"/>
              </a:rPr>
              <a:t>UK, </a:t>
            </a:r>
            <a:r>
              <a:rPr lang="en-US" sz="1600" i="1" dirty="0">
                <a:solidFill>
                  <a:srgbClr val="008876"/>
                </a:solidFill>
                <a:latin typeface="Barlow" panose="00000500000000000000" pitchFamily="2" charset="0"/>
              </a:rPr>
              <a:t>part of the Médecins du Monde network</a:t>
            </a:r>
            <a:endParaRPr lang="en-GB" sz="1600" i="1" dirty="0">
              <a:solidFill>
                <a:srgbClr val="008876"/>
              </a:solidFill>
              <a:latin typeface="Barlow" panose="00000500000000000000" pitchFamily="2" charset="0"/>
            </a:endParaRPr>
          </a:p>
        </p:txBody>
      </p:sp>
      <p:sp>
        <p:nvSpPr>
          <p:cNvPr id="17" name="Rectangle 16">
            <a:extLst>
              <a:ext uri="{FF2B5EF4-FFF2-40B4-BE49-F238E27FC236}">
                <a16:creationId xmlns:a16="http://schemas.microsoft.com/office/drawing/2014/main" id="{9EC0164F-54EC-BA78-148E-B68C6CBA0AD6}"/>
              </a:ext>
            </a:extLst>
          </p:cNvPr>
          <p:cNvSpPr/>
          <p:nvPr/>
        </p:nvSpPr>
        <p:spPr>
          <a:xfrm>
            <a:off x="158806" y="5112830"/>
            <a:ext cx="4959459" cy="918114"/>
          </a:xfrm>
          <a:prstGeom prst="rect">
            <a:avLst/>
          </a:prstGeom>
          <a:solidFill>
            <a:srgbClr val="005CA7"/>
          </a:solidFill>
          <a:ln>
            <a:noFill/>
          </a:ln>
          <a:effectLst>
            <a:reflection blurRad="6350" stA="52000" endA="300" endPos="3500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r>
              <a:rPr lang="en-GB" sz="2400" dirty="0">
                <a:solidFill>
                  <a:schemeClr val="bg1"/>
                </a:solidFill>
                <a:latin typeface="Anton" pitchFamily="2" charset="0"/>
                <a:ea typeface="Lato" panose="020F0502020204030203" pitchFamily="34" charset="0"/>
                <a:cs typeface="Lato" panose="020F0502020204030203" pitchFamily="34" charset="0"/>
              </a:rPr>
              <a:t>Quality Improvement Project (QIP)</a:t>
            </a:r>
          </a:p>
          <a:p>
            <a:r>
              <a:rPr lang="en-GB" sz="2400" dirty="0">
                <a:solidFill>
                  <a:schemeClr val="bg1"/>
                </a:solidFill>
                <a:latin typeface="Anton" pitchFamily="2" charset="0"/>
                <a:ea typeface="Lato" panose="020F0502020204030203" pitchFamily="34" charset="0"/>
                <a:cs typeface="Lato" panose="020F0502020204030203" pitchFamily="34" charset="0"/>
              </a:rPr>
              <a:t>Introduction</a:t>
            </a:r>
          </a:p>
        </p:txBody>
      </p:sp>
    </p:spTree>
    <p:extLst>
      <p:ext uri="{BB962C8B-B14F-4D97-AF65-F5344CB8AC3E}">
        <p14:creationId xmlns:p14="http://schemas.microsoft.com/office/powerpoint/2010/main" val="3086187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C9AB8-E466-D4DD-6888-A296710582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FC97D89-4534-0448-BBA6-D529049FBA63}"/>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C00F4FB0-F544-35DD-E4B1-45926E1E5A6B}"/>
              </a:ext>
            </a:extLst>
          </p:cNvPr>
          <p:cNvSpPr/>
          <p:nvPr/>
        </p:nvSpPr>
        <p:spPr>
          <a:xfrm>
            <a:off x="128587" y="415622"/>
            <a:ext cx="6462217"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Introduction to Safe Surgeries</a:t>
            </a:r>
          </a:p>
        </p:txBody>
      </p:sp>
      <p:pic>
        <p:nvPicPr>
          <p:cNvPr id="3" name="Picture 2" descr="A picture containing graphical user interface&#10;&#10;Description automatically generated">
            <a:extLst>
              <a:ext uri="{FF2B5EF4-FFF2-40B4-BE49-F238E27FC236}">
                <a16:creationId xmlns:a16="http://schemas.microsoft.com/office/drawing/2014/main" id="{756DF9A4-1790-8F67-A362-603828A24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Picture 4">
            <a:extLst>
              <a:ext uri="{FF2B5EF4-FFF2-40B4-BE49-F238E27FC236}">
                <a16:creationId xmlns:a16="http://schemas.microsoft.com/office/drawing/2014/main" id="{FDF4E0C5-C098-540A-18AD-DA0C785516BE}"/>
              </a:ext>
            </a:extLst>
          </p:cNvPr>
          <p:cNvPicPr>
            <a:picLocks noChangeAspect="1"/>
          </p:cNvPicPr>
          <p:nvPr/>
        </p:nvPicPr>
        <p:blipFill>
          <a:blip r:embed="rId4"/>
          <a:stretch>
            <a:fillRect/>
          </a:stretch>
        </p:blipFill>
        <p:spPr>
          <a:xfrm>
            <a:off x="4509841" y="1715152"/>
            <a:ext cx="4524552" cy="4417424"/>
          </a:xfrm>
          <a:prstGeom prst="rect">
            <a:avLst/>
          </a:prstGeom>
        </p:spPr>
      </p:pic>
      <p:sp>
        <p:nvSpPr>
          <p:cNvPr id="6" name="TextBox 5">
            <a:extLst>
              <a:ext uri="{FF2B5EF4-FFF2-40B4-BE49-F238E27FC236}">
                <a16:creationId xmlns:a16="http://schemas.microsoft.com/office/drawing/2014/main" id="{6015CF0A-F5DC-6750-682C-2E9494B5282D}"/>
              </a:ext>
            </a:extLst>
          </p:cNvPr>
          <p:cNvSpPr txBox="1"/>
          <p:nvPr/>
        </p:nvSpPr>
        <p:spPr>
          <a:xfrm>
            <a:off x="6204406" y="5907522"/>
            <a:ext cx="2829987" cy="715089"/>
          </a:xfrm>
          <a:prstGeom prst="roundRect">
            <a:avLst/>
          </a:prstGeom>
          <a:solidFill>
            <a:srgbClr val="D5ECFF"/>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b="1"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2,500</a:t>
            </a:r>
            <a:r>
              <a:rPr kumimoji="0" lang="en-GB" b="1" i="0" u="none" strike="noStrike" kern="1200" cap="none" spc="0" normalizeH="0" baseline="0" noProof="0" dirty="0">
                <a:ln>
                  <a:noFill/>
                </a:ln>
                <a:solidFill>
                  <a:srgbClr val="0070C0"/>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GB" b="1" i="0" u="none" strike="noStrike" kern="1200" cap="none" spc="0" normalizeH="0" baseline="0" noProof="0" dirty="0">
                <a:ln>
                  <a:noFill/>
                </a:ln>
                <a:solidFill>
                  <a:srgbClr val="ED0677"/>
                </a:solidFill>
                <a:effectLst/>
                <a:uLnTx/>
                <a:uFillTx/>
                <a:latin typeface="Helvetica Neue" panose="02000503000000020004" pitchFamily="2" charset="0"/>
                <a:ea typeface="Helvetica Neue" panose="02000503000000020004" pitchFamily="2" charset="0"/>
                <a:cs typeface="Helvetica Neue" panose="02000503000000020004" pitchFamily="2" charset="0"/>
              </a:rPr>
              <a:t>Safe Surgeries </a:t>
            </a:r>
            <a:r>
              <a:rPr kumimoji="0" lang="en-GB" b="1" i="0" u="none" strike="noStrike" kern="1200" cap="none" spc="0" normalizeH="0" baseline="0" noProof="0" dirty="0">
                <a:ln>
                  <a:noFill/>
                </a:ln>
                <a:solidFill>
                  <a:srgbClr val="0064B1"/>
                </a:solidFill>
                <a:effectLst/>
                <a:uLnTx/>
                <a:uFillTx/>
                <a:latin typeface="Helvetica Neue" panose="02000503000000020004" pitchFamily="2" charset="0"/>
                <a:ea typeface="Helvetica Neue" panose="02000503000000020004" pitchFamily="2" charset="0"/>
                <a:cs typeface="Helvetica Neue" panose="02000503000000020004" pitchFamily="2" charset="0"/>
              </a:rPr>
              <a:t>across the UK…</a:t>
            </a:r>
          </a:p>
        </p:txBody>
      </p:sp>
      <p:sp>
        <p:nvSpPr>
          <p:cNvPr id="7" name="TextBox 6">
            <a:extLst>
              <a:ext uri="{FF2B5EF4-FFF2-40B4-BE49-F238E27FC236}">
                <a16:creationId xmlns:a16="http://schemas.microsoft.com/office/drawing/2014/main" id="{367BDB28-3F82-D8F0-DC75-9AE890F10DE3}"/>
              </a:ext>
            </a:extLst>
          </p:cNvPr>
          <p:cNvSpPr txBox="1"/>
          <p:nvPr/>
        </p:nvSpPr>
        <p:spPr>
          <a:xfrm>
            <a:off x="128588" y="2200808"/>
            <a:ext cx="4248340" cy="4421803"/>
          </a:xfrm>
          <a:prstGeom prst="roundRect">
            <a:avLst/>
          </a:prstGeom>
          <a:solidFill>
            <a:srgbClr val="E1F2FF"/>
          </a:solidFill>
        </p:spPr>
        <p:txBody>
          <a:bodyPr wrap="square" rtlCol="0">
            <a:spAutoFit/>
          </a:bodyPr>
          <a:lstStyle/>
          <a:p>
            <a:pPr marL="285750" indent="-285750">
              <a:buFont typeface="Arial" panose="020B0604020202020204" pitchFamily="34" charset="0"/>
              <a:buChar char="•"/>
            </a:pPr>
            <a:r>
              <a:rPr lang="en-GB" sz="1600" dirty="0">
                <a:latin typeface="Barlow" panose="00000500000000000000" pitchFamily="2" charset="0"/>
              </a:rPr>
              <a:t>Building an </a:t>
            </a:r>
            <a:r>
              <a:rPr lang="en-GB" sz="1600" b="1" dirty="0">
                <a:solidFill>
                  <a:srgbClr val="ED0677"/>
                </a:solidFill>
                <a:latin typeface="Barlow" panose="00000500000000000000" pitchFamily="2" charset="0"/>
              </a:rPr>
              <a:t>expert community </a:t>
            </a:r>
            <a:r>
              <a:rPr lang="en-GB" sz="1600" dirty="0">
                <a:latin typeface="Barlow" panose="00000500000000000000" pitchFamily="2" charset="0"/>
              </a:rPr>
              <a:t>against</a:t>
            </a:r>
            <a:r>
              <a:rPr lang="en-GB" sz="1600" dirty="0">
                <a:solidFill>
                  <a:srgbClr val="ED0677"/>
                </a:solidFill>
                <a:latin typeface="Barlow" panose="00000500000000000000" pitchFamily="2" charset="0"/>
              </a:rPr>
              <a:t> </a:t>
            </a:r>
            <a:r>
              <a:rPr lang="en-GB" sz="1600" dirty="0">
                <a:latin typeface="Barlow" panose="00000500000000000000" pitchFamily="2" charset="0"/>
              </a:rPr>
              <a:t>health exclusion</a:t>
            </a:r>
          </a:p>
          <a:p>
            <a:pPr marL="285750" indent="-285750">
              <a:buFont typeface="Arial" panose="020B0604020202020204" pitchFamily="34" charset="0"/>
              <a:buChar char="•"/>
            </a:pPr>
            <a:endParaRPr lang="en-GB" sz="1600" dirty="0">
              <a:latin typeface="Barlow" panose="00000500000000000000" pitchFamily="2" charset="0"/>
            </a:endParaRPr>
          </a:p>
          <a:p>
            <a:pPr marL="285750" indent="-285750">
              <a:buFont typeface="Arial" panose="020B0604020202020204" pitchFamily="34" charset="0"/>
              <a:buChar char="•"/>
            </a:pPr>
            <a:r>
              <a:rPr lang="en-GB" sz="1600" dirty="0">
                <a:latin typeface="Barlow" panose="00000500000000000000" pitchFamily="2" charset="0"/>
              </a:rPr>
              <a:t>A network of GP practices demonstrating adherence to NHS England guidance and making commitments to </a:t>
            </a:r>
            <a:r>
              <a:rPr lang="en-GB" sz="1600" b="1" dirty="0">
                <a:solidFill>
                  <a:srgbClr val="ED0677"/>
                </a:solidFill>
                <a:latin typeface="Barlow" panose="00000500000000000000" pitchFamily="2" charset="0"/>
              </a:rPr>
              <a:t>tackle barriers to healthcare faced by underserved communities</a:t>
            </a:r>
          </a:p>
          <a:p>
            <a:pPr marL="285750" indent="-285750">
              <a:buFont typeface="Arial" panose="020B0604020202020204" pitchFamily="34" charset="0"/>
              <a:buChar char="•"/>
            </a:pPr>
            <a:endParaRPr lang="en-GB" sz="1600" dirty="0">
              <a:latin typeface="Barlow" panose="00000500000000000000" pitchFamily="2" charset="0"/>
            </a:endParaRPr>
          </a:p>
          <a:p>
            <a:pPr marL="285750" indent="-285750">
              <a:buFont typeface="Arial" panose="020B0604020202020204" pitchFamily="34" charset="0"/>
              <a:buChar char="•"/>
            </a:pPr>
            <a:r>
              <a:rPr lang="en-GB" sz="1600" dirty="0">
                <a:latin typeface="Barlow" panose="00000500000000000000" pitchFamily="2" charset="0"/>
              </a:rPr>
              <a:t>Launched by DOTW in 2018, </a:t>
            </a:r>
            <a:r>
              <a:rPr lang="en-GB" sz="1600" b="1" dirty="0">
                <a:solidFill>
                  <a:srgbClr val="ED0677"/>
                </a:solidFill>
                <a:latin typeface="Barlow" panose="00000500000000000000" pitchFamily="2" charset="0"/>
              </a:rPr>
              <a:t>in partnership with primary care</a:t>
            </a:r>
            <a:r>
              <a:rPr lang="en-GB" sz="1600" dirty="0">
                <a:solidFill>
                  <a:srgbClr val="ED0677"/>
                </a:solidFill>
                <a:latin typeface="Barlow" panose="00000500000000000000" pitchFamily="2" charset="0"/>
              </a:rPr>
              <a:t> </a:t>
            </a:r>
            <a:r>
              <a:rPr lang="en-GB" sz="1600" dirty="0">
                <a:latin typeface="Barlow" panose="00000500000000000000" pitchFamily="2" charset="0"/>
              </a:rPr>
              <a:t>- recognising pressures and increasing workloads facing GP practices</a:t>
            </a:r>
            <a:br>
              <a:rPr lang="en-GB" sz="1600" dirty="0">
                <a:latin typeface="Barlow" panose="00000500000000000000" pitchFamily="2" charset="0"/>
              </a:rPr>
            </a:br>
            <a:endParaRPr lang="en-GB" sz="1600" dirty="0">
              <a:latin typeface="Barlow" panose="00000500000000000000" pitchFamily="2" charset="0"/>
            </a:endParaRPr>
          </a:p>
          <a:p>
            <a:pPr marL="285750" indent="-285750">
              <a:buFont typeface="Arial" panose="020B0604020202020204" pitchFamily="34" charset="0"/>
              <a:buChar char="•"/>
            </a:pPr>
            <a:r>
              <a:rPr lang="en-GB" sz="1600" b="1" dirty="0">
                <a:solidFill>
                  <a:srgbClr val="ED0677"/>
                </a:solidFill>
                <a:latin typeface="Barlow" panose="00000500000000000000" pitchFamily="2" charset="0"/>
              </a:rPr>
              <a:t>Free training, resources and support</a:t>
            </a:r>
            <a:endParaRPr lang="en-GB" sz="1600" dirty="0">
              <a:solidFill>
                <a:srgbClr val="ED0677"/>
              </a:solidFill>
              <a:latin typeface="Barlow" panose="00000500000000000000" pitchFamily="2" charset="0"/>
            </a:endParaRPr>
          </a:p>
        </p:txBody>
      </p:sp>
      <p:pic>
        <p:nvPicPr>
          <p:cNvPr id="8" name="Picture 7" descr="A picture containing graphical user interface&#10;&#10;Description automatically generated">
            <a:extLst>
              <a:ext uri="{FF2B5EF4-FFF2-40B4-BE49-F238E27FC236}">
                <a16:creationId xmlns:a16="http://schemas.microsoft.com/office/drawing/2014/main" id="{FD287455-05BC-3353-A694-5E60E916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921" y="1319711"/>
            <a:ext cx="1877674" cy="790882"/>
          </a:xfrm>
          <a:prstGeom prst="rect">
            <a:avLst/>
          </a:prstGeom>
        </p:spPr>
      </p:pic>
    </p:spTree>
    <p:extLst>
      <p:ext uri="{BB962C8B-B14F-4D97-AF65-F5344CB8AC3E}">
        <p14:creationId xmlns:p14="http://schemas.microsoft.com/office/powerpoint/2010/main" val="747080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57F09-CE2B-A65B-6C9C-D1E86C59E5A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1965328-6CD8-70E1-9BE0-ABF33A118516}"/>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EDC95185-2E63-0AED-C9D8-AF004C9A0EE5}"/>
              </a:ext>
            </a:extLst>
          </p:cNvPr>
          <p:cNvSpPr/>
          <p:nvPr/>
        </p:nvSpPr>
        <p:spPr>
          <a:xfrm>
            <a:off x="128588" y="415622"/>
            <a:ext cx="6991540"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Why is this important?</a:t>
            </a:r>
          </a:p>
        </p:txBody>
      </p:sp>
      <p:pic>
        <p:nvPicPr>
          <p:cNvPr id="3" name="Picture 2" descr="A picture containing graphical user interface&#10;&#10;Description automatically generated">
            <a:extLst>
              <a:ext uri="{FF2B5EF4-FFF2-40B4-BE49-F238E27FC236}">
                <a16:creationId xmlns:a16="http://schemas.microsoft.com/office/drawing/2014/main" id="{168949CC-0761-8F35-2F1A-1C715A5FD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sp>
        <p:nvSpPr>
          <p:cNvPr id="5" name="Rectangle 4">
            <a:extLst>
              <a:ext uri="{FF2B5EF4-FFF2-40B4-BE49-F238E27FC236}">
                <a16:creationId xmlns:a16="http://schemas.microsoft.com/office/drawing/2014/main" id="{D0511BD0-FD97-5526-4D33-F95E6B51DE64}"/>
              </a:ext>
            </a:extLst>
          </p:cNvPr>
          <p:cNvSpPr/>
          <p:nvPr/>
        </p:nvSpPr>
        <p:spPr>
          <a:xfrm>
            <a:off x="228759" y="1236991"/>
            <a:ext cx="4130211" cy="5621009"/>
          </a:xfrm>
          <a:prstGeom prst="rect">
            <a:avLst/>
          </a:prstGeom>
          <a:solidFill>
            <a:srgbClr val="E1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8" marR="0" lvl="0" indent="-214318"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Barlow" panose="00000500000000000000" pitchFamily="2" charset="0"/>
                <a:ea typeface="Calibri" charset="0"/>
                <a:cs typeface="Neutra Text" charset="0"/>
                <a:hlinkClick r:id="rId4"/>
              </a:rPr>
              <a:t>Evidence</a:t>
            </a:r>
            <a:r>
              <a:rPr kumimoji="0" lang="en-US" sz="2000" b="0" i="0" u="none" strike="noStrike" kern="1200" cap="none" spc="0" normalizeH="0" baseline="0" noProof="0" dirty="0">
                <a:ln>
                  <a:noFill/>
                </a:ln>
                <a:solidFill>
                  <a:srgbClr val="000000"/>
                </a:solidFill>
                <a:effectLst/>
                <a:uLnTx/>
                <a:uFillTx/>
                <a:latin typeface="Barlow" panose="00000500000000000000" pitchFamily="2" charset="0"/>
                <a:ea typeface="Calibri" charset="0"/>
                <a:cs typeface="Neutra Text" charset="0"/>
              </a:rPr>
              <a:t> from Doctors of the World highlights the issues in primary healthcare access and registration refusal for many vulnerable migrants and other inclusion health groups, including pregnant women, children, people seeking asylum and refugees, survivors of trafficking </a:t>
            </a:r>
            <a:br>
              <a:rPr kumimoji="0" lang="en-US" sz="2000" b="0" i="0" u="none" strike="noStrike" kern="1200" cap="none" spc="0" normalizeH="0" baseline="0" noProof="0" dirty="0">
                <a:ln>
                  <a:noFill/>
                </a:ln>
                <a:solidFill>
                  <a:srgbClr val="000000"/>
                </a:solidFill>
                <a:effectLst/>
                <a:uLnTx/>
                <a:uFillTx/>
                <a:latin typeface="Barlow" panose="00000500000000000000" pitchFamily="2" charset="0"/>
                <a:ea typeface="Calibri" charset="0"/>
                <a:cs typeface="Neutra Text" charset="0"/>
              </a:rPr>
            </a:br>
            <a:endParaRPr kumimoji="0" lang="en-US" sz="2000" b="0" i="0" u="none" strike="noStrike" kern="1200" cap="none" spc="0" normalizeH="0" baseline="0" noProof="0" dirty="0">
              <a:ln>
                <a:noFill/>
              </a:ln>
              <a:solidFill>
                <a:srgbClr val="000000"/>
              </a:solidFill>
              <a:effectLst/>
              <a:uLnTx/>
              <a:uFillTx/>
              <a:latin typeface="Barlow" panose="00000500000000000000" pitchFamily="2" charset="0"/>
              <a:ea typeface="Calibri" charset="0"/>
              <a:cs typeface="Neutra Text" charset="0"/>
            </a:endParaRPr>
          </a:p>
          <a:p>
            <a:pPr marL="214318" marR="0" lvl="0" indent="-214318"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Barlow" panose="00000500000000000000" pitchFamily="2" charset="0"/>
                <a:ea typeface="Calibri" charset="0"/>
                <a:cs typeface="Neutra Text" charset="0"/>
              </a:rPr>
              <a:t>Practice administrative procedures and lack of awareness of </a:t>
            </a:r>
            <a:r>
              <a:rPr kumimoji="0" lang="en-US" sz="2000" b="0" i="0" u="none" strike="noStrike" kern="1200" cap="none" spc="0" normalizeH="0" baseline="0" noProof="0" dirty="0">
                <a:ln>
                  <a:noFill/>
                </a:ln>
                <a:solidFill>
                  <a:srgbClr val="000000"/>
                </a:solidFill>
                <a:effectLst/>
                <a:uLnTx/>
                <a:uFillTx/>
                <a:latin typeface="Barlow" panose="00000500000000000000" pitchFamily="2" charset="0"/>
                <a:ea typeface="Calibri" charset="0"/>
                <a:cs typeface="Neutra Text" charset="0"/>
                <a:hlinkClick r:id="rId5"/>
              </a:rPr>
              <a:t>NHS England policy </a:t>
            </a:r>
            <a:r>
              <a:rPr kumimoji="0" lang="en-US" sz="2000" b="0" i="0" u="none" strike="noStrike" kern="1200" cap="none" spc="0" normalizeH="0" baseline="0" noProof="0" dirty="0">
                <a:ln>
                  <a:noFill/>
                </a:ln>
                <a:solidFill>
                  <a:srgbClr val="000000"/>
                </a:solidFill>
                <a:effectLst/>
                <a:uLnTx/>
                <a:uFillTx/>
                <a:latin typeface="Barlow" panose="00000500000000000000" pitchFamily="2" charset="0"/>
                <a:ea typeface="Calibri" charset="0"/>
                <a:cs typeface="Neutra Text" charset="0"/>
              </a:rPr>
              <a:t>means that many GP practices have barriers to access</a:t>
            </a:r>
            <a:endParaRPr lang="en-GB" dirty="0">
              <a:latin typeface="Barlow" panose="00000500000000000000" pitchFamily="2" charset="0"/>
            </a:endParaRPr>
          </a:p>
        </p:txBody>
      </p:sp>
      <p:pic>
        <p:nvPicPr>
          <p:cNvPr id="6" name="Picture 5" descr="A person sitting on a bed&#10;&#10;Description automatically generated">
            <a:extLst>
              <a:ext uri="{FF2B5EF4-FFF2-40B4-BE49-F238E27FC236}">
                <a16:creationId xmlns:a16="http://schemas.microsoft.com/office/drawing/2014/main" id="{278954D9-6270-B6E7-2137-4B5B7D473A93}"/>
              </a:ext>
            </a:extLst>
          </p:cNvPr>
          <p:cNvPicPr>
            <a:picLocks noChangeAspect="1"/>
          </p:cNvPicPr>
          <p:nvPr/>
        </p:nvPicPr>
        <p:blipFill rotWithShape="1">
          <a:blip r:embed="rId6">
            <a:extLst>
              <a:ext uri="{28A0092B-C50C-407E-A947-70E740481C1C}">
                <a14:useLocalDpi xmlns:a14="http://schemas.microsoft.com/office/drawing/2010/main" val="0"/>
              </a:ext>
            </a:extLst>
          </a:blip>
          <a:srcRect l="16351" r="22999" b="-1"/>
          <a:stretch/>
        </p:blipFill>
        <p:spPr>
          <a:xfrm>
            <a:off x="4785032" y="1735755"/>
            <a:ext cx="4022258" cy="4426868"/>
          </a:xfrm>
          <a:prstGeom prst="rect">
            <a:avLst/>
          </a:prstGeom>
        </p:spPr>
      </p:pic>
    </p:spTree>
    <p:extLst>
      <p:ext uri="{BB962C8B-B14F-4D97-AF65-F5344CB8AC3E}">
        <p14:creationId xmlns:p14="http://schemas.microsoft.com/office/powerpoint/2010/main" val="61751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79E9C-D753-1290-3667-25CADE6BB6A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F74A56-EA47-D20B-0E7B-AB5C4CB6105A}"/>
              </a:ext>
            </a:extLst>
          </p:cNvPr>
          <p:cNvSpPr/>
          <p:nvPr/>
        </p:nvSpPr>
        <p:spPr>
          <a:xfrm>
            <a:off x="1" y="415621"/>
            <a:ext cx="9144000" cy="809495"/>
          </a:xfrm>
          <a:prstGeom prst="rect">
            <a:avLst/>
          </a:prstGeom>
          <a:solidFill>
            <a:srgbClr val="FEDAEC"/>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F36B7C85-1DC2-ED4F-9C5B-8CE877936202}"/>
              </a:ext>
            </a:extLst>
          </p:cNvPr>
          <p:cNvSpPr/>
          <p:nvPr/>
        </p:nvSpPr>
        <p:spPr>
          <a:xfrm>
            <a:off x="128588" y="415622"/>
            <a:ext cx="6130322" cy="809495"/>
          </a:xfrm>
          <a:prstGeom prst="rect">
            <a:avLst/>
          </a:prstGeom>
          <a:solidFill>
            <a:srgbClr val="ED0677"/>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Why become a Safe Surgery?</a:t>
            </a:r>
          </a:p>
        </p:txBody>
      </p:sp>
      <p:pic>
        <p:nvPicPr>
          <p:cNvPr id="3" name="Picture 2" descr="A picture containing graphical user interface&#10;&#10;Description automatically generated">
            <a:extLst>
              <a:ext uri="{FF2B5EF4-FFF2-40B4-BE49-F238E27FC236}">
                <a16:creationId xmlns:a16="http://schemas.microsoft.com/office/drawing/2014/main" id="{07725F19-94B2-0962-66A7-5DC743D34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8" name="Diagram 7">
            <a:extLst>
              <a:ext uri="{FF2B5EF4-FFF2-40B4-BE49-F238E27FC236}">
                <a16:creationId xmlns:a16="http://schemas.microsoft.com/office/drawing/2014/main" id="{D2995962-ADEA-47F3-A89A-82896F5F5FB0}"/>
              </a:ext>
            </a:extLst>
          </p:cNvPr>
          <p:cNvGraphicFramePr/>
          <p:nvPr/>
        </p:nvGraphicFramePr>
        <p:xfrm>
          <a:off x="241989" y="820368"/>
          <a:ext cx="8902010" cy="45580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342B505C-A0C7-C1CA-9701-25CA8E0B04B4}"/>
              </a:ext>
            </a:extLst>
          </p:cNvPr>
          <p:cNvSpPr txBox="1"/>
          <p:nvPr/>
        </p:nvSpPr>
        <p:spPr>
          <a:xfrm>
            <a:off x="128588" y="5044462"/>
            <a:ext cx="8902010" cy="1498283"/>
          </a:xfrm>
          <a:prstGeom prst="roundRect">
            <a:avLst/>
          </a:prstGeom>
          <a:solidFill>
            <a:srgbClr val="E1F2FF"/>
          </a:solidFill>
        </p:spPr>
        <p:txBody>
          <a:bodyPr wrap="square">
            <a:spAutoFit/>
          </a:bodyPr>
          <a:lstStyle/>
          <a:p>
            <a:pPr algn="ctr" fontAlgn="base"/>
            <a:r>
              <a:rPr lang="en-GB" sz="1700" b="1" i="0" dirty="0">
                <a:effectLst/>
                <a:latin typeface="Barlow" panose="00000500000000000000" pitchFamily="2" charset="0"/>
                <a:hlinkClick r:id="rId9"/>
              </a:rPr>
              <a:t>CQC Equity in Access Framework</a:t>
            </a:r>
            <a:br>
              <a:rPr lang="en-GB" sz="1700" b="1" i="0" dirty="0">
                <a:effectLst/>
                <a:latin typeface="Barlow" panose="00000500000000000000" pitchFamily="2" charset="0"/>
              </a:rPr>
            </a:br>
            <a:br>
              <a:rPr lang="en-GB" sz="1700" b="1" dirty="0">
                <a:latin typeface="Barlow" panose="00000500000000000000" pitchFamily="2" charset="0"/>
              </a:rPr>
            </a:br>
            <a:r>
              <a:rPr lang="en-GB" sz="1600" b="0" i="1" dirty="0">
                <a:solidFill>
                  <a:srgbClr val="212121"/>
                </a:solidFill>
                <a:effectLst/>
                <a:latin typeface="Barlow" panose="00000500000000000000" pitchFamily="2" charset="0"/>
              </a:rPr>
              <a:t>We make sure </a:t>
            </a:r>
            <a:r>
              <a:rPr lang="en-GB" sz="1600" b="0" i="1" dirty="0">
                <a:solidFill>
                  <a:srgbClr val="000000"/>
                </a:solidFill>
                <a:effectLst/>
                <a:latin typeface="Barlow" panose="00000500000000000000" pitchFamily="2" charset="0"/>
              </a:rPr>
              <a:t>that</a:t>
            </a:r>
            <a:r>
              <a:rPr lang="en-GB" sz="1600" b="1" i="1" dirty="0">
                <a:solidFill>
                  <a:srgbClr val="0070C0"/>
                </a:solidFill>
                <a:effectLst/>
                <a:latin typeface="Barlow" panose="00000500000000000000" pitchFamily="2" charset="0"/>
              </a:rPr>
              <a:t> </a:t>
            </a:r>
            <a:r>
              <a:rPr lang="en-GB" sz="1600" i="1" dirty="0">
                <a:solidFill>
                  <a:srgbClr val="0070C0"/>
                </a:solidFill>
                <a:effectLst/>
                <a:latin typeface="Barlow" panose="00000500000000000000" pitchFamily="2" charset="0"/>
              </a:rPr>
              <a:t>everyone can access the care, support and treatment they need when they need it</a:t>
            </a:r>
            <a:r>
              <a:rPr lang="en-GB" sz="1600" b="0" i="1" dirty="0">
                <a:solidFill>
                  <a:srgbClr val="0070C0"/>
                </a:solidFill>
                <a:effectLst/>
                <a:latin typeface="Barlow" panose="00000500000000000000" pitchFamily="2" charset="0"/>
              </a:rPr>
              <a:t>.</a:t>
            </a:r>
            <a:r>
              <a:rPr lang="en-GB" sz="1600" dirty="0">
                <a:solidFill>
                  <a:srgbClr val="000000"/>
                </a:solidFill>
                <a:latin typeface="Barlow" panose="00000500000000000000" pitchFamily="2" charset="0"/>
              </a:rPr>
              <a:t> </a:t>
            </a:r>
            <a:r>
              <a:rPr lang="en-GB" sz="1600" b="0" i="1" dirty="0">
                <a:solidFill>
                  <a:srgbClr val="212121"/>
                </a:solidFill>
                <a:effectLst/>
                <a:latin typeface="Barlow" panose="00000500000000000000" pitchFamily="2" charset="0"/>
              </a:rPr>
              <a:t>People can access care, treatment and support when they need to and in a way that works for them, which </a:t>
            </a:r>
            <a:r>
              <a:rPr lang="en-GB" sz="1600" i="1" dirty="0">
                <a:solidFill>
                  <a:srgbClr val="0070C0"/>
                </a:solidFill>
                <a:effectLst/>
                <a:latin typeface="Barlow" panose="00000500000000000000" pitchFamily="2" charset="0"/>
              </a:rPr>
              <a:t>promotes equality, removes barriers or delays and protects their rights.'</a:t>
            </a:r>
            <a:endParaRPr lang="en-GB" sz="1700" i="0" dirty="0">
              <a:solidFill>
                <a:srgbClr val="000000"/>
              </a:solidFill>
              <a:effectLst/>
              <a:latin typeface="Barlow" panose="00000500000000000000" pitchFamily="2" charset="0"/>
            </a:endParaRPr>
          </a:p>
        </p:txBody>
      </p:sp>
    </p:spTree>
    <p:extLst>
      <p:ext uri="{BB962C8B-B14F-4D97-AF65-F5344CB8AC3E}">
        <p14:creationId xmlns:p14="http://schemas.microsoft.com/office/powerpoint/2010/main" val="3024322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F7DD49-E37A-0C46-1029-51B95F296B9A}"/>
              </a:ext>
            </a:extLst>
          </p:cNvPr>
          <p:cNvSpPr/>
          <p:nvPr/>
        </p:nvSpPr>
        <p:spPr>
          <a:xfrm>
            <a:off x="1" y="415621"/>
            <a:ext cx="9144000" cy="809495"/>
          </a:xfrm>
          <a:prstGeom prst="rect">
            <a:avLst/>
          </a:prstGeom>
          <a:solidFill>
            <a:srgbClr val="FECAE4"/>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3" name="Content Placeholder 2">
            <a:extLst>
              <a:ext uri="{FF2B5EF4-FFF2-40B4-BE49-F238E27FC236}">
                <a16:creationId xmlns:a16="http://schemas.microsoft.com/office/drawing/2014/main" id="{4BCD58F2-6E2D-6A68-0765-8299F854D78A}"/>
              </a:ext>
            </a:extLst>
          </p:cNvPr>
          <p:cNvSpPr>
            <a:spLocks noGrp="1"/>
          </p:cNvSpPr>
          <p:nvPr>
            <p:ph idx="1"/>
          </p:nvPr>
        </p:nvSpPr>
        <p:spPr>
          <a:xfrm>
            <a:off x="187749" y="1638795"/>
            <a:ext cx="4989894" cy="5094515"/>
          </a:xfrm>
        </p:spPr>
        <p:txBody>
          <a:bodyPr>
            <a:normAutofit fontScale="92500"/>
          </a:bodyPr>
          <a:lstStyle/>
          <a:p>
            <a:pPr marL="213995" indent="-213995">
              <a:buFont typeface="Arial" charset="0"/>
              <a:buChar char="•"/>
            </a:pPr>
            <a:r>
              <a:rPr lang="en-GB" sz="2400" dirty="0">
                <a:latin typeface="Barlow" panose="00000500000000000000" pitchFamily="2" charset="0"/>
              </a:rPr>
              <a:t>ST3 led Quality Improvement Project</a:t>
            </a:r>
          </a:p>
          <a:p>
            <a:pPr marL="213995" indent="-213995">
              <a:buFont typeface="Arial" charset="0"/>
              <a:buChar char="•"/>
            </a:pPr>
            <a:r>
              <a:rPr lang="en-GB" sz="2400" dirty="0">
                <a:latin typeface="Barlow" panose="00000500000000000000" pitchFamily="2" charset="0"/>
              </a:rPr>
              <a:t>Designed to disseminate the Safe Surgeries Initiative across GP practices </a:t>
            </a:r>
          </a:p>
          <a:p>
            <a:pPr marL="213995" indent="-213995">
              <a:buFont typeface="Arial" charset="0"/>
              <a:buChar char="•"/>
            </a:pPr>
            <a:r>
              <a:rPr lang="en-GB" sz="2400" dirty="0">
                <a:latin typeface="Barlow" panose="00000500000000000000" pitchFamily="2" charset="0"/>
              </a:rPr>
              <a:t>Aims to improve access to healthcare for people in vulnerable circumstances.</a:t>
            </a:r>
          </a:p>
          <a:p>
            <a:pPr marL="213995" indent="-213995">
              <a:buFont typeface="Arial" charset="0"/>
              <a:buChar char="•"/>
            </a:pPr>
            <a:r>
              <a:rPr lang="en-GB" sz="2400" dirty="0">
                <a:latin typeface="Barlow" panose="00000500000000000000" pitchFamily="2" charset="0"/>
              </a:rPr>
              <a:t>Trainees will assess current practices, implement the Safe Surgeries training, reassess the success of the training and present their findings</a:t>
            </a:r>
          </a:p>
          <a:p>
            <a:pPr marL="0" indent="0">
              <a:lnSpc>
                <a:spcPct val="120000"/>
              </a:lnSpc>
              <a:spcBef>
                <a:spcPts val="1200"/>
              </a:spcBef>
              <a:buNone/>
            </a:pPr>
            <a:br>
              <a:rPr lang="en-GB" sz="2400" b="1" dirty="0">
                <a:latin typeface="Barlow" panose="00000500000000000000" pitchFamily="2" charset="0"/>
                <a:ea typeface="Helvetica Neue" charset="0"/>
                <a:cs typeface="Helvetica Neue" charset="0"/>
              </a:rPr>
            </a:br>
            <a:endParaRPr lang="en-GB" sz="2400" dirty="0">
              <a:latin typeface="Barlow" panose="00000500000000000000" pitchFamily="2" charset="0"/>
              <a:ea typeface="Helvetica Neue" charset="0"/>
              <a:cs typeface="Helvetica Neue" charset="0"/>
            </a:endParaRPr>
          </a:p>
        </p:txBody>
      </p:sp>
      <p:sp>
        <p:nvSpPr>
          <p:cNvPr id="4" name="Rectangle 3">
            <a:extLst>
              <a:ext uri="{FF2B5EF4-FFF2-40B4-BE49-F238E27FC236}">
                <a16:creationId xmlns:a16="http://schemas.microsoft.com/office/drawing/2014/main" id="{501522BB-4DDB-35E9-1EB8-9FBE0675B416}"/>
              </a:ext>
            </a:extLst>
          </p:cNvPr>
          <p:cNvSpPr/>
          <p:nvPr/>
        </p:nvSpPr>
        <p:spPr>
          <a:xfrm>
            <a:off x="128588" y="415622"/>
            <a:ext cx="6794726" cy="809495"/>
          </a:xfrm>
          <a:prstGeom prst="rect">
            <a:avLst/>
          </a:prstGeom>
          <a:solidFill>
            <a:srgbClr val="CB056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What is the Safe </a:t>
            </a:r>
            <a:r>
              <a:rPr lang="en-GB" sz="4000" b="1" dirty="0" err="1">
                <a:solidFill>
                  <a:schemeClr val="bg1"/>
                </a:solidFill>
                <a:latin typeface="Anton" pitchFamily="2" charset="0"/>
              </a:rPr>
              <a:t>Surgeires</a:t>
            </a:r>
            <a:r>
              <a:rPr lang="en-GB" sz="4000" b="1" dirty="0">
                <a:solidFill>
                  <a:schemeClr val="bg1"/>
                </a:solidFill>
                <a:latin typeface="Anton" pitchFamily="2" charset="0"/>
              </a:rPr>
              <a:t> QIP?</a:t>
            </a:r>
          </a:p>
        </p:txBody>
      </p:sp>
      <p:pic>
        <p:nvPicPr>
          <p:cNvPr id="6" name="Picture 5" descr="A picture containing graphical user interface&#10;&#10;Description automatically generated">
            <a:extLst>
              <a:ext uri="{FF2B5EF4-FFF2-40B4-BE49-F238E27FC236}">
                <a16:creationId xmlns:a16="http://schemas.microsoft.com/office/drawing/2014/main" id="{1AE29E40-F647-3830-479A-631AE10DF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Picture 4">
            <a:extLst>
              <a:ext uri="{FF2B5EF4-FFF2-40B4-BE49-F238E27FC236}">
                <a16:creationId xmlns:a16="http://schemas.microsoft.com/office/drawing/2014/main" id="{35B537E4-5BCB-94DC-A640-88BCBE328B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1152" y="1535555"/>
            <a:ext cx="3130348" cy="4452050"/>
          </a:xfrm>
          <a:prstGeom prst="rect">
            <a:avLst/>
          </a:prstGeom>
          <a:ln>
            <a:solidFill>
              <a:schemeClr val="tx1"/>
            </a:solidFill>
          </a:ln>
        </p:spPr>
      </p:pic>
    </p:spTree>
    <p:extLst>
      <p:ext uri="{BB962C8B-B14F-4D97-AF65-F5344CB8AC3E}">
        <p14:creationId xmlns:p14="http://schemas.microsoft.com/office/powerpoint/2010/main" val="3346881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EEC46-3260-C1F2-CD01-5B8518505A7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59F664-925A-6F1D-405A-5C3E3F16CC3A}"/>
              </a:ext>
            </a:extLst>
          </p:cNvPr>
          <p:cNvSpPr/>
          <p:nvPr/>
        </p:nvSpPr>
        <p:spPr>
          <a:xfrm>
            <a:off x="1" y="415621"/>
            <a:ext cx="9144000" cy="809495"/>
          </a:xfrm>
          <a:prstGeom prst="rect">
            <a:avLst/>
          </a:prstGeom>
          <a:solidFill>
            <a:srgbClr val="FECAE4"/>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E8B412A2-99B5-7715-BBAF-7407ECA94423}"/>
              </a:ext>
            </a:extLst>
          </p:cNvPr>
          <p:cNvSpPr/>
          <p:nvPr/>
        </p:nvSpPr>
        <p:spPr>
          <a:xfrm>
            <a:off x="128588" y="415622"/>
            <a:ext cx="3014662" cy="809495"/>
          </a:xfrm>
          <a:prstGeom prst="rect">
            <a:avLst/>
          </a:prstGeom>
          <a:solidFill>
            <a:srgbClr val="CB056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QIP process</a:t>
            </a:r>
          </a:p>
        </p:txBody>
      </p:sp>
      <p:pic>
        <p:nvPicPr>
          <p:cNvPr id="6" name="Picture 5" descr="A picture containing graphical user interface&#10;&#10;Description automatically generated">
            <a:extLst>
              <a:ext uri="{FF2B5EF4-FFF2-40B4-BE49-F238E27FC236}">
                <a16:creationId xmlns:a16="http://schemas.microsoft.com/office/drawing/2014/main" id="{012EE902-5386-BA26-9294-AEF2B1E8E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graphicFrame>
        <p:nvGraphicFramePr>
          <p:cNvPr id="5" name="Diagram 4">
            <a:extLst>
              <a:ext uri="{FF2B5EF4-FFF2-40B4-BE49-F238E27FC236}">
                <a16:creationId xmlns:a16="http://schemas.microsoft.com/office/drawing/2014/main" id="{C07E17F6-C611-FB61-3D43-54C342F9AD12}"/>
              </a:ext>
            </a:extLst>
          </p:cNvPr>
          <p:cNvGraphicFramePr/>
          <p:nvPr>
            <p:extLst>
              <p:ext uri="{D42A27DB-BD31-4B8C-83A1-F6EECF244321}">
                <p14:modId xmlns:p14="http://schemas.microsoft.com/office/powerpoint/2010/main" val="644597498"/>
              </p:ext>
            </p:extLst>
          </p:nvPr>
        </p:nvGraphicFramePr>
        <p:xfrm>
          <a:off x="0" y="1699240"/>
          <a:ext cx="8728800" cy="47431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82135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5FA39-BC40-763B-B6A5-B59A3A17074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FA1E8FF-EBBE-BDFB-B84A-98E99BE4C0F8}"/>
              </a:ext>
            </a:extLst>
          </p:cNvPr>
          <p:cNvSpPr/>
          <p:nvPr/>
        </p:nvSpPr>
        <p:spPr>
          <a:xfrm>
            <a:off x="1" y="415621"/>
            <a:ext cx="9144000" cy="809495"/>
          </a:xfrm>
          <a:prstGeom prst="rect">
            <a:avLst/>
          </a:prstGeom>
          <a:solidFill>
            <a:srgbClr val="E1F2FF"/>
          </a:solidFill>
          <a:ln>
            <a:noFill/>
          </a:ln>
          <a:effectLst/>
        </p:spPr>
        <p:style>
          <a:lnRef idx="0">
            <a:scrgbClr r="0" g="0" b="0"/>
          </a:lnRef>
          <a:fillRef idx="0">
            <a:scrgbClr r="0" g="0" b="0"/>
          </a:fillRef>
          <a:effectRef idx="0">
            <a:scrgbClr r="0" g="0" b="0"/>
          </a:effectRef>
          <a:fontRef idx="minor">
            <a:schemeClr val="lt1"/>
          </a:fontRef>
        </p:style>
        <p:txBody>
          <a:bodyPr rtlCol="0" anchor="ctr"/>
          <a:lstStyle/>
          <a:p>
            <a:endParaRPr lang="en-GB" sz="4000" b="1" dirty="0">
              <a:solidFill>
                <a:schemeClr val="bg1"/>
              </a:solidFill>
              <a:latin typeface="Anton" pitchFamily="2" charset="0"/>
            </a:endParaRPr>
          </a:p>
        </p:txBody>
      </p:sp>
      <p:sp>
        <p:nvSpPr>
          <p:cNvPr id="4" name="Rectangle 3">
            <a:extLst>
              <a:ext uri="{FF2B5EF4-FFF2-40B4-BE49-F238E27FC236}">
                <a16:creationId xmlns:a16="http://schemas.microsoft.com/office/drawing/2014/main" id="{01DAE898-6628-03A5-2E45-4D6AB2A91B91}"/>
              </a:ext>
            </a:extLst>
          </p:cNvPr>
          <p:cNvSpPr/>
          <p:nvPr/>
        </p:nvSpPr>
        <p:spPr>
          <a:xfrm>
            <a:off x="128587" y="415622"/>
            <a:ext cx="4443413" cy="809495"/>
          </a:xfrm>
          <a:prstGeom prst="rect">
            <a:avLst/>
          </a:prstGeom>
          <a:solidFill>
            <a:srgbClr val="0069B8"/>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GB" sz="4000" b="1" dirty="0">
                <a:solidFill>
                  <a:schemeClr val="bg1"/>
                </a:solidFill>
                <a:latin typeface="Anton" pitchFamily="2" charset="0"/>
              </a:rPr>
              <a:t>Join the community</a:t>
            </a:r>
          </a:p>
        </p:txBody>
      </p:sp>
      <p:pic>
        <p:nvPicPr>
          <p:cNvPr id="3" name="Picture 2" descr="A qr code with a few black squares&#10;&#10;Description automatically generated">
            <a:extLst>
              <a:ext uri="{FF2B5EF4-FFF2-40B4-BE49-F238E27FC236}">
                <a16:creationId xmlns:a16="http://schemas.microsoft.com/office/drawing/2014/main" id="{0E9B8DC6-7C1C-CB93-853C-4A83D258B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170" y="1626070"/>
            <a:ext cx="3079745" cy="30797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66819771-06DE-BE70-0339-B4C90EF47726}"/>
              </a:ext>
            </a:extLst>
          </p:cNvPr>
          <p:cNvSpPr>
            <a:spLocks noChangeArrowheads="1"/>
          </p:cNvSpPr>
          <p:nvPr/>
        </p:nvSpPr>
        <p:spPr bwMode="auto">
          <a:xfrm>
            <a:off x="269966" y="1481548"/>
            <a:ext cx="430203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ED0677"/>
                </a:solidFill>
                <a:effectLst/>
                <a:latin typeface="Barlow" panose="00000500000000000000" pitchFamily="2" charset="0"/>
                <a:ea typeface="Calibri" panose="020F0502020204030204" pitchFamily="34" charset="0"/>
                <a:cs typeface="Times New Roman" panose="02020603050405020304" pitchFamily="18" charset="0"/>
              </a:rPr>
              <a:t>Become a </a:t>
            </a:r>
            <a:br>
              <a:rPr kumimoji="0" lang="en-GB" altLang="en-US" sz="4000" b="1" i="0" u="none" strike="noStrike" cap="none" normalizeH="0" baseline="0" dirty="0">
                <a:ln>
                  <a:noFill/>
                </a:ln>
                <a:solidFill>
                  <a:srgbClr val="ED0677"/>
                </a:solidFill>
                <a:effectLst/>
                <a:latin typeface="Barlow" panose="00000500000000000000" pitchFamily="2" charset="0"/>
                <a:ea typeface="Calibri" panose="020F0502020204030204" pitchFamily="34" charset="0"/>
                <a:cs typeface="Times New Roman" panose="02020603050405020304" pitchFamily="18" charset="0"/>
              </a:rPr>
            </a:br>
            <a:r>
              <a:rPr kumimoji="0" lang="en-GB" altLang="en-US" sz="4000" b="1" i="0" u="none" strike="noStrike" cap="none" normalizeH="0" baseline="0" dirty="0">
                <a:ln>
                  <a:noFill/>
                </a:ln>
                <a:solidFill>
                  <a:srgbClr val="ED0677"/>
                </a:solidFill>
                <a:effectLst/>
                <a:latin typeface="Barlow" panose="00000500000000000000" pitchFamily="2" charset="0"/>
                <a:ea typeface="Calibri" panose="020F0502020204030204" pitchFamily="34" charset="0"/>
                <a:cs typeface="Times New Roman" panose="02020603050405020304" pitchFamily="18" charset="0"/>
              </a:rPr>
              <a:t>Safe Surgery</a:t>
            </a:r>
            <a:endParaRPr kumimoji="0" lang="en-GB" altLang="en-US" sz="20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A9777288-2583-375A-EE4D-47E72F595C60}"/>
              </a:ext>
            </a:extLst>
          </p:cNvPr>
          <p:cNvSpPr>
            <a:spLocks noChangeArrowheads="1"/>
          </p:cNvSpPr>
          <p:nvPr/>
        </p:nvSpPr>
        <p:spPr bwMode="auto">
          <a:xfrm>
            <a:off x="269966" y="3081985"/>
            <a:ext cx="4590133"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dirty="0">
                <a:ln>
                  <a:noFill/>
                </a:ln>
                <a:solidFill>
                  <a:srgbClr val="005CA7"/>
                </a:solidFill>
                <a:effectLst/>
                <a:latin typeface="Barlow" panose="00000500000000000000" pitchFamily="2" charset="0"/>
                <a:ea typeface="Calibri" panose="020F0502020204030204" pitchFamily="34" charset="0"/>
                <a:cs typeface="Times New Roman" panose="02020603050405020304" pitchFamily="18" charset="0"/>
              </a:rPr>
              <a:t>and ensure that nobody in your community is excluded</a:t>
            </a:r>
            <a:br>
              <a:rPr kumimoji="0" lang="en-GB" altLang="en-US" sz="1800" b="1" i="0" u="none" strike="noStrike" cap="none" normalizeH="0" baseline="0" dirty="0">
                <a:ln>
                  <a:noFill/>
                </a:ln>
                <a:solidFill>
                  <a:srgbClr val="005CA7"/>
                </a:solidFill>
                <a:effectLst/>
                <a:latin typeface="Barlow" panose="00000500000000000000" pitchFamily="2" charset="0"/>
                <a:ea typeface="Calibri" panose="020F0502020204030204" pitchFamily="34" charset="0"/>
                <a:cs typeface="Times New Roman" panose="02020603050405020304" pitchFamily="18" charset="0"/>
              </a:rPr>
            </a:br>
            <a:br>
              <a:rPr kumimoji="0" lang="en-GB" altLang="en-US" sz="1800" b="1" i="0" u="none" strike="noStrike" cap="none" normalizeH="0" baseline="0" dirty="0">
                <a:ln>
                  <a:noFill/>
                </a:ln>
                <a:solidFill>
                  <a:srgbClr val="005CA7"/>
                </a:solidFill>
                <a:effectLst/>
                <a:latin typeface="Barlow" panose="00000500000000000000" pitchFamily="2" charset="0"/>
                <a:ea typeface="Calibri" panose="020F0502020204030204" pitchFamily="34" charset="0"/>
                <a:cs typeface="Times New Roman" panose="02020603050405020304" pitchFamily="18" charset="0"/>
              </a:rPr>
            </a:br>
            <a:endParaRPr kumimoji="0" lang="en-GB" altLang="en-US" sz="6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dirty="0">
                <a:ln>
                  <a:noFill/>
                </a:ln>
                <a:solidFill>
                  <a:srgbClr val="92278F"/>
                </a:solidFill>
                <a:effectLst/>
                <a:latin typeface="Barlow" panose="00000500000000000000" pitchFamily="2" charset="0"/>
                <a:ea typeface="Calibri" panose="020F0502020204030204" pitchFamily="34" charset="0"/>
                <a:cs typeface="Times New Roman" panose="02020603050405020304" pitchFamily="18" charset="0"/>
              </a:rPr>
              <a:t>Find out more</a:t>
            </a:r>
            <a:r>
              <a:rPr kumimoji="0" lang="en-GB" altLang="en-US" sz="1800" b="0" i="0" u="none" strike="noStrike" cap="none" normalizeH="0" baseline="0" dirty="0">
                <a:ln>
                  <a:noFill/>
                </a:ln>
                <a:solidFill>
                  <a:srgbClr val="92278F"/>
                </a:solidFill>
                <a:effectLst/>
                <a:latin typeface="Barlow" panose="00000500000000000000" pitchFamily="2" charset="0"/>
                <a:ea typeface="Calibri" panose="020F0502020204030204" pitchFamily="34" charset="0"/>
                <a:cs typeface="Times New Roman" panose="02020603050405020304" pitchFamily="18" charset="0"/>
              </a:rPr>
              <a:t>: </a:t>
            </a:r>
            <a:r>
              <a:rPr kumimoji="0" lang="en-GB" altLang="en-US" sz="1400" b="0"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hlinkClick r:id="rId4"/>
              </a:rPr>
              <a:t>https://www.doctorsoftheworld.org.uk/safesurgeries/</a:t>
            </a:r>
            <a:br>
              <a:rPr kumimoji="0" lang="en-GB" altLang="en-US" sz="1800" b="0"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br>
            <a:br>
              <a:rPr kumimoji="0" lang="en-GB" altLang="en-US" sz="1800" b="0"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br>
            <a:endParaRPr kumimoji="0" lang="en-GB" altLang="en-US" sz="6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800" b="1" i="0" u="none" strike="noStrike" cap="none" normalizeH="0" baseline="0" dirty="0">
                <a:ln>
                  <a:noFill/>
                </a:ln>
                <a:solidFill>
                  <a:srgbClr val="F37321"/>
                </a:solidFill>
                <a:effectLst/>
                <a:latin typeface="Barlow" panose="00000500000000000000" pitchFamily="2" charset="0"/>
                <a:ea typeface="Calibri" panose="020F0502020204030204" pitchFamily="34" charset="0"/>
                <a:cs typeface="Times New Roman" panose="02020603050405020304" pitchFamily="18" charset="0"/>
              </a:rPr>
              <a:t>Contact us</a:t>
            </a:r>
            <a:r>
              <a:rPr kumimoji="0" lang="en-GB" altLang="en-US" sz="1800" b="1"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t> </a:t>
            </a:r>
            <a:r>
              <a:rPr kumimoji="0" lang="en-GB" altLang="en-US" sz="1800" b="1"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hlinkClick r:id="rId5"/>
              </a:rPr>
              <a:t>safesurgeries@doctorsoftheworld.org.uk</a:t>
            </a:r>
            <a:br>
              <a:rPr kumimoji="0" lang="en-GB" altLang="en-US" sz="1800" b="1"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br>
            <a:br>
              <a:rPr kumimoji="0" lang="en-GB" altLang="en-US" sz="1800" b="1" i="0" u="none" strike="noStrike" cap="none" normalizeH="0" baseline="0" dirty="0">
                <a:ln>
                  <a:noFill/>
                </a:ln>
                <a:solidFill>
                  <a:schemeClr val="tx1"/>
                </a:solidFill>
                <a:effectLst/>
                <a:latin typeface="Barlow" panose="00000500000000000000" pitchFamily="2" charset="0"/>
                <a:ea typeface="Calibri" panose="020F0502020204030204" pitchFamily="34" charset="0"/>
                <a:cs typeface="Times New Roman" panose="02020603050405020304" pitchFamily="18" charset="0"/>
              </a:rPr>
            </a:br>
            <a:endParaRPr kumimoji="0" lang="en-GB" altLang="en-US" sz="1800" b="0" i="0" u="none" strike="noStrike" cap="none" normalizeH="0" baseline="0" dirty="0">
              <a:ln>
                <a:noFill/>
              </a:ln>
              <a:solidFill>
                <a:srgbClr val="008B7B"/>
              </a:solidFill>
              <a:effectLst/>
              <a:latin typeface="Arial" panose="020B0604020202020204" pitchFamily="34" charset="0"/>
            </a:endParaRPr>
          </a:p>
        </p:txBody>
      </p:sp>
      <p:pic>
        <p:nvPicPr>
          <p:cNvPr id="8" name="Picture 7" descr="A picture containing graphical user interface&#10;&#10;Description automatically generated">
            <a:extLst>
              <a:ext uri="{FF2B5EF4-FFF2-40B4-BE49-F238E27FC236}">
                <a16:creationId xmlns:a16="http://schemas.microsoft.com/office/drawing/2014/main" id="{F7CB6912-88C4-7B0D-232E-DEBE206CA5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6326" y="415620"/>
            <a:ext cx="1877674" cy="790882"/>
          </a:xfrm>
          <a:prstGeom prst="rect">
            <a:avLst/>
          </a:prstGeom>
        </p:spPr>
      </p:pic>
      <p:pic>
        <p:nvPicPr>
          <p:cNvPr id="5" name="Picture 4">
            <a:extLst>
              <a:ext uri="{FF2B5EF4-FFF2-40B4-BE49-F238E27FC236}">
                <a16:creationId xmlns:a16="http://schemas.microsoft.com/office/drawing/2014/main" id="{4F8B7902-BE9F-D323-8E0C-1BE9C4FCE060}"/>
              </a:ext>
            </a:extLst>
          </p:cNvPr>
          <p:cNvPicPr>
            <a:picLocks noChangeAspect="1"/>
          </p:cNvPicPr>
          <p:nvPr/>
        </p:nvPicPr>
        <p:blipFill>
          <a:blip r:embed="rId7"/>
          <a:stretch>
            <a:fillRect/>
          </a:stretch>
        </p:blipFill>
        <p:spPr>
          <a:xfrm>
            <a:off x="5259673" y="4874447"/>
            <a:ext cx="3729574" cy="1805134"/>
          </a:xfrm>
          <a:prstGeom prst="rect">
            <a:avLst/>
          </a:prstGeom>
        </p:spPr>
      </p:pic>
    </p:spTree>
    <p:extLst>
      <p:ext uri="{BB962C8B-B14F-4D97-AF65-F5344CB8AC3E}">
        <p14:creationId xmlns:p14="http://schemas.microsoft.com/office/powerpoint/2010/main" val="36881537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6EC60EEE66824F936CB4580E4A320F" ma:contentTypeVersion="21" ma:contentTypeDescription="Create a new document." ma:contentTypeScope="" ma:versionID="7e674326b5f977375dc4f21e8afe23df">
  <xsd:schema xmlns:xsd="http://www.w3.org/2001/XMLSchema" xmlns:xs="http://www.w3.org/2001/XMLSchema" xmlns:p="http://schemas.microsoft.com/office/2006/metadata/properties" xmlns:ns1="http://schemas.microsoft.com/sharepoint/v3" xmlns:ns2="8790bbd8-1533-40c9-9197-73e0c1a7a62e" xmlns:ns3="56364213-d866-4f1f-8057-f9cafeab0a90" targetNamespace="http://schemas.microsoft.com/office/2006/metadata/properties" ma:root="true" ma:fieldsID="6ac698d172d7cad7769e048c14bf7ff0" ns1:_="" ns2:_="" ns3:_="">
    <xsd:import namespace="http://schemas.microsoft.com/sharepoint/v3"/>
    <xsd:import namespace="8790bbd8-1533-40c9-9197-73e0c1a7a62e"/>
    <xsd:import namespace="56364213-d866-4f1f-8057-f9cafeab0a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90bbd8-1533-40c9-9197-73e0c1a7a6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16d606a-1549-484f-92a4-9a148e9495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364213-d866-4f1f-8057-f9cafeab0a9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99333c8-95b0-4a98-8fce-2ea7cebd2127}" ma:internalName="TaxCatchAll" ma:showField="CatchAllData" ma:web="56364213-d866-4f1f-8057-f9cafeab0a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6364213-d866-4f1f-8057-f9cafeab0a90" xsi:nil="true"/>
    <lcf76f155ced4ddcb4097134ff3c332f xmlns="8790bbd8-1533-40c9-9197-73e0c1a7a62e">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EDD26B7-F979-49D0-B58B-8DD698F4A782}">
  <ds:schemaRefs>
    <ds:schemaRef ds:uri="http://schemas.microsoft.com/sharepoint/v3/contenttype/forms"/>
  </ds:schemaRefs>
</ds:datastoreItem>
</file>

<file path=customXml/itemProps2.xml><?xml version="1.0" encoding="utf-8"?>
<ds:datastoreItem xmlns:ds="http://schemas.openxmlformats.org/officeDocument/2006/customXml" ds:itemID="{6289E135-9D39-43E2-92A7-45260FBA47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790bbd8-1533-40c9-9197-73e0c1a7a62e"/>
    <ds:schemaRef ds:uri="56364213-d866-4f1f-8057-f9cafeab0a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F585F0-F684-4BCE-962B-EBA592200177}">
  <ds:schemaRefs>
    <ds:schemaRef ds:uri="56364213-d866-4f1f-8057-f9cafeab0a90"/>
    <ds:schemaRef ds:uri="8790bbd8-1533-40c9-9197-73e0c1a7a62e"/>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Office Theme</Template>
  <TotalTime>7425</TotalTime>
  <Words>487</Words>
  <Application>Microsoft Office PowerPoint</Application>
  <PresentationFormat>On-screen Show (4:3)</PresentationFormat>
  <Paragraphs>49</Paragraphs>
  <Slides>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Anton</vt:lpstr>
      <vt:lpstr>Arial</vt:lpstr>
      <vt:lpstr>Barlow</vt:lpstr>
      <vt:lpstr>Calibri</vt:lpstr>
      <vt:lpstr>Calibri Light</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Aaminah Verity</dc:creator>
  <cp:lastModifiedBy>Valentina  D'Orazio</cp:lastModifiedBy>
  <cp:revision>6</cp:revision>
  <dcterms:created xsi:type="dcterms:W3CDTF">2019-04-10T11:19:44Z</dcterms:created>
  <dcterms:modified xsi:type="dcterms:W3CDTF">2025-11-28T15:51:04Z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0x010100476EC60EEE66824F936CB4580E4A320F</vt:lpwstr>
  </property>
  <property fmtid="{D5CDD505-2E9C-101B-9397-08002B2CF9AE}" pid="3" name="Order">
    <vt:r8>1372000</vt:r8>
  </property>
  <property fmtid="{D5CDD505-2E9C-101B-9397-08002B2CF9AE}" pid="4" name="MediaServiceImageTags">
    <vt:lpwstr/>
  </property>
</Properties>
</file>